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7" r:id="rId2"/>
    <p:sldId id="276" r:id="rId3"/>
    <p:sldId id="258" r:id="rId4"/>
    <p:sldId id="260" r:id="rId5"/>
    <p:sldId id="262" r:id="rId6"/>
    <p:sldId id="263" r:id="rId7"/>
    <p:sldId id="266" r:id="rId8"/>
    <p:sldId id="269" r:id="rId9"/>
    <p:sldId id="274" r:id="rId10"/>
    <p:sldId id="278" r:id="rId11"/>
  </p:sldIdLst>
  <p:sldSz cx="18288000" cy="10287000"/>
  <p:notesSz cx="6858000" cy="9144000"/>
  <p:embeddedFontLst>
    <p:embeddedFont>
      <p:font typeface="庞门正道标题体" panose="02010600030101010101" charset="-122"/>
      <p:regular r:id="rId12"/>
    </p:embeddedFont>
    <p:embeddedFont>
      <p:font typeface="思源黑体 1 Bold" panose="02010600030101010101" charset="-122"/>
      <p:regular r:id="rId13"/>
    </p:embeddedFont>
    <p:embeddedFont>
      <p:font typeface="思源黑体-粗体 Bold" panose="02010600030101010101" charset="-122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102" d="100"/>
          <a:sy n="102" d="100"/>
        </p:scale>
        <p:origin x="558" y="2742"/>
      </p:cViewPr>
      <p:guideLst>
        <p:guide orient="horz" pos="212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11" Type="http://schemas.openxmlformats.org/officeDocument/2006/relationships/image" Target="../media/image14.png"/><Relationship Id="rId5" Type="http://schemas.openxmlformats.org/officeDocument/2006/relationships/image" Target="../media/image5.sv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slideLayout" Target="../slideLayouts/slideLayout7.xml"/><Relationship Id="rId18" Type="http://schemas.openxmlformats.org/officeDocument/2006/relationships/image" Target="../media/image18.svg"/><Relationship Id="rId3" Type="http://schemas.openxmlformats.org/officeDocument/2006/relationships/tags" Target="../tags/tag5.xml"/><Relationship Id="rId21" Type="http://schemas.openxmlformats.org/officeDocument/2006/relationships/image" Target="../media/image14.png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image" Target="../media/image17.png"/><Relationship Id="rId2" Type="http://schemas.openxmlformats.org/officeDocument/2006/relationships/tags" Target="../tags/tag4.xml"/><Relationship Id="rId16" Type="http://schemas.openxmlformats.org/officeDocument/2006/relationships/image" Target="../media/image16.svg"/><Relationship Id="rId20" Type="http://schemas.openxmlformats.org/officeDocument/2006/relationships/image" Target="../media/image20.svg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5" Type="http://schemas.openxmlformats.org/officeDocument/2006/relationships/tags" Target="../tags/tag7.xml"/><Relationship Id="rId15" Type="http://schemas.openxmlformats.org/officeDocument/2006/relationships/image" Target="../media/image15.png"/><Relationship Id="rId10" Type="http://schemas.openxmlformats.org/officeDocument/2006/relationships/tags" Target="../tags/tag12.xml"/><Relationship Id="rId19" Type="http://schemas.openxmlformats.org/officeDocument/2006/relationships/image" Target="../media/image19.png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13" Type="http://schemas.openxmlformats.org/officeDocument/2006/relationships/image" Target="../media/image1.png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16.xml"/><Relationship Id="rId16" Type="http://schemas.openxmlformats.org/officeDocument/2006/relationships/image" Target="../media/image14.png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tags" Target="../tags/tag25.xml"/><Relationship Id="rId5" Type="http://schemas.openxmlformats.org/officeDocument/2006/relationships/tags" Target="../tags/tag19.xml"/><Relationship Id="rId15" Type="http://schemas.openxmlformats.org/officeDocument/2006/relationships/image" Target="../media/image22.svg"/><Relationship Id="rId10" Type="http://schemas.openxmlformats.org/officeDocument/2006/relationships/tags" Target="../tags/tag24.xml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5.sv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13" Type="http://schemas.openxmlformats.org/officeDocument/2006/relationships/tags" Target="../tags/tag40.xml"/><Relationship Id="rId18" Type="http://schemas.openxmlformats.org/officeDocument/2006/relationships/tags" Target="../tags/tag45.xml"/><Relationship Id="rId26" Type="http://schemas.openxmlformats.org/officeDocument/2006/relationships/image" Target="../media/image28.png"/><Relationship Id="rId3" Type="http://schemas.openxmlformats.org/officeDocument/2006/relationships/tags" Target="../tags/tag30.xml"/><Relationship Id="rId21" Type="http://schemas.openxmlformats.org/officeDocument/2006/relationships/tags" Target="../tags/tag48.xml"/><Relationship Id="rId7" Type="http://schemas.openxmlformats.org/officeDocument/2006/relationships/tags" Target="../tags/tag34.xml"/><Relationship Id="rId12" Type="http://schemas.openxmlformats.org/officeDocument/2006/relationships/tags" Target="../tags/tag39.xml"/><Relationship Id="rId17" Type="http://schemas.openxmlformats.org/officeDocument/2006/relationships/tags" Target="../tags/tag44.xml"/><Relationship Id="rId25" Type="http://schemas.openxmlformats.org/officeDocument/2006/relationships/image" Target="../media/image27.svg"/><Relationship Id="rId2" Type="http://schemas.openxmlformats.org/officeDocument/2006/relationships/tags" Target="../tags/tag29.xml"/><Relationship Id="rId16" Type="http://schemas.openxmlformats.org/officeDocument/2006/relationships/tags" Target="../tags/tag43.xml"/><Relationship Id="rId20" Type="http://schemas.openxmlformats.org/officeDocument/2006/relationships/tags" Target="../tags/tag47.xml"/><Relationship Id="rId29" Type="http://schemas.openxmlformats.org/officeDocument/2006/relationships/image" Target="../media/image14.png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tags" Target="../tags/tag38.xml"/><Relationship Id="rId24" Type="http://schemas.openxmlformats.org/officeDocument/2006/relationships/image" Target="../media/image26.png"/><Relationship Id="rId5" Type="http://schemas.openxmlformats.org/officeDocument/2006/relationships/tags" Target="../tags/tag32.xml"/><Relationship Id="rId15" Type="http://schemas.openxmlformats.org/officeDocument/2006/relationships/tags" Target="../tags/tag42.xml"/><Relationship Id="rId23" Type="http://schemas.openxmlformats.org/officeDocument/2006/relationships/image" Target="../media/image1.png"/><Relationship Id="rId28" Type="http://schemas.openxmlformats.org/officeDocument/2006/relationships/image" Target="../media/image19.png"/><Relationship Id="rId10" Type="http://schemas.openxmlformats.org/officeDocument/2006/relationships/tags" Target="../tags/tag37.xml"/><Relationship Id="rId19" Type="http://schemas.openxmlformats.org/officeDocument/2006/relationships/tags" Target="../tags/tag46.xml"/><Relationship Id="rId4" Type="http://schemas.openxmlformats.org/officeDocument/2006/relationships/tags" Target="../tags/tag31.xml"/><Relationship Id="rId9" Type="http://schemas.openxmlformats.org/officeDocument/2006/relationships/tags" Target="../tags/tag36.xml"/><Relationship Id="rId14" Type="http://schemas.openxmlformats.org/officeDocument/2006/relationships/tags" Target="../tags/tag41.xml"/><Relationship Id="rId22" Type="http://schemas.openxmlformats.org/officeDocument/2006/relationships/slideLayout" Target="../slideLayouts/slideLayout7.xml"/><Relationship Id="rId27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19.png"/><Relationship Id="rId5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19.png"/><Relationship Id="rId5" Type="http://schemas.openxmlformats.org/officeDocument/2006/relationships/image" Target="../media/image31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8492328-A78B-43AF-8355-476B96D8CF9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71" t="-70874" b="-164028"/>
            </a:stretch>
          </a:blipFill>
        </p:spPr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4C174988-C9AF-444E-B9DE-4F8783F1C8E0}"/>
              </a:ext>
            </a:extLst>
          </p:cNvPr>
          <p:cNvSpPr/>
          <p:nvPr/>
        </p:nvSpPr>
        <p:spPr>
          <a:xfrm>
            <a:off x="-4019899" y="-4196316"/>
            <a:ext cx="7137658" cy="7281309"/>
          </a:xfrm>
          <a:custGeom>
            <a:avLst/>
            <a:gdLst/>
            <a:ahLst/>
            <a:cxnLst/>
            <a:rect l="l" t="t" r="r" b="b"/>
            <a:pathLst>
              <a:path w="7137658" h="7281309">
                <a:moveTo>
                  <a:pt x="0" y="0"/>
                </a:moveTo>
                <a:lnTo>
                  <a:pt x="7137658" y="0"/>
                </a:lnTo>
                <a:lnTo>
                  <a:pt x="7137658" y="7281308"/>
                </a:lnTo>
                <a:lnTo>
                  <a:pt x="0" y="72813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B486E1B4-58DE-4E87-AE5E-A42E80A16F0B}"/>
              </a:ext>
            </a:extLst>
          </p:cNvPr>
          <p:cNvSpPr/>
          <p:nvPr/>
        </p:nvSpPr>
        <p:spPr>
          <a:xfrm>
            <a:off x="13425607" y="0"/>
            <a:ext cx="5798127" cy="10287000"/>
          </a:xfrm>
          <a:custGeom>
            <a:avLst/>
            <a:gdLst/>
            <a:ahLst/>
            <a:cxnLst/>
            <a:rect l="l" t="t" r="r" b="b"/>
            <a:pathLst>
              <a:path w="5798127" h="10287000">
                <a:moveTo>
                  <a:pt x="0" y="0"/>
                </a:moveTo>
                <a:lnTo>
                  <a:pt x="5798127" y="0"/>
                </a:lnTo>
                <a:lnTo>
                  <a:pt x="579812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61631ACF-77E2-4325-97CB-35918D4A951A}"/>
              </a:ext>
            </a:extLst>
          </p:cNvPr>
          <p:cNvSpPr/>
          <p:nvPr/>
        </p:nvSpPr>
        <p:spPr>
          <a:xfrm>
            <a:off x="-1191892" y="8112801"/>
            <a:ext cx="6181932" cy="2549250"/>
          </a:xfrm>
          <a:custGeom>
            <a:avLst/>
            <a:gdLst/>
            <a:ahLst/>
            <a:cxnLst/>
            <a:rect l="l" t="t" r="r" b="b"/>
            <a:pathLst>
              <a:path w="6181932" h="2549250">
                <a:moveTo>
                  <a:pt x="0" y="0"/>
                </a:moveTo>
                <a:lnTo>
                  <a:pt x="6181932" y="0"/>
                </a:lnTo>
                <a:lnTo>
                  <a:pt x="6181932" y="2549250"/>
                </a:lnTo>
                <a:lnTo>
                  <a:pt x="0" y="25492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8">
            <a:extLst>
              <a:ext uri="{FF2B5EF4-FFF2-40B4-BE49-F238E27FC236}">
                <a16:creationId xmlns:a16="http://schemas.microsoft.com/office/drawing/2014/main" id="{4C2FCD67-1E15-40DA-A453-497999B0984A}"/>
              </a:ext>
            </a:extLst>
          </p:cNvPr>
          <p:cNvGrpSpPr/>
          <p:nvPr/>
        </p:nvGrpSpPr>
        <p:grpSpPr>
          <a:xfrm>
            <a:off x="16604443" y="645750"/>
            <a:ext cx="1176375" cy="336097"/>
            <a:chOff x="0" y="0"/>
            <a:chExt cx="1568501" cy="448129"/>
          </a:xfrm>
        </p:grpSpPr>
        <p:grpSp>
          <p:nvGrpSpPr>
            <p:cNvPr id="5" name="Group 9">
              <a:extLst>
                <a:ext uri="{FF2B5EF4-FFF2-40B4-BE49-F238E27FC236}">
                  <a16:creationId xmlns:a16="http://schemas.microsoft.com/office/drawing/2014/main" id="{72F51B86-821C-45B0-85F7-F5D4E9B225E3}"/>
                </a:ext>
              </a:extLst>
            </p:cNvPr>
            <p:cNvGrpSpPr/>
            <p:nvPr/>
          </p:nvGrpSpPr>
          <p:grpSpPr>
            <a:xfrm>
              <a:off x="0" y="0"/>
              <a:ext cx="1568501" cy="448129"/>
              <a:chOff x="0" y="0"/>
              <a:chExt cx="309827" cy="88519"/>
            </a:xfrm>
          </p:grpSpPr>
          <p:sp>
            <p:nvSpPr>
              <p:cNvPr id="7" name="Freeform 10">
                <a:extLst>
                  <a:ext uri="{FF2B5EF4-FFF2-40B4-BE49-F238E27FC236}">
                    <a16:creationId xmlns:a16="http://schemas.microsoft.com/office/drawing/2014/main" id="{75028855-7D25-4A9B-B70A-A12539D3B3B3}"/>
                  </a:ext>
                </a:extLst>
              </p:cNvPr>
              <p:cNvSpPr/>
              <p:nvPr/>
            </p:nvSpPr>
            <p:spPr>
              <a:xfrm>
                <a:off x="0" y="0"/>
                <a:ext cx="309827" cy="88519"/>
              </a:xfrm>
              <a:custGeom>
                <a:avLst/>
                <a:gdLst/>
                <a:ahLst/>
                <a:cxnLst/>
                <a:rect l="l" t="t" r="r" b="b"/>
                <a:pathLst>
                  <a:path w="309827" h="88519">
                    <a:moveTo>
                      <a:pt x="44260" y="0"/>
                    </a:moveTo>
                    <a:lnTo>
                      <a:pt x="265568" y="0"/>
                    </a:lnTo>
                    <a:cubicBezTo>
                      <a:pt x="277306" y="0"/>
                      <a:pt x="288564" y="4663"/>
                      <a:pt x="296864" y="12963"/>
                    </a:cubicBezTo>
                    <a:cubicBezTo>
                      <a:pt x="305164" y="21264"/>
                      <a:pt x="309827" y="32521"/>
                      <a:pt x="309827" y="44260"/>
                    </a:cubicBezTo>
                    <a:lnTo>
                      <a:pt x="309827" y="44260"/>
                    </a:lnTo>
                    <a:cubicBezTo>
                      <a:pt x="309827" y="55998"/>
                      <a:pt x="305164" y="67256"/>
                      <a:pt x="296864" y="75556"/>
                    </a:cubicBezTo>
                    <a:cubicBezTo>
                      <a:pt x="288564" y="83856"/>
                      <a:pt x="277306" y="88519"/>
                      <a:pt x="265568" y="88519"/>
                    </a:cubicBezTo>
                    <a:lnTo>
                      <a:pt x="44260" y="88519"/>
                    </a:lnTo>
                    <a:cubicBezTo>
                      <a:pt x="32521" y="88519"/>
                      <a:pt x="21264" y="83856"/>
                      <a:pt x="12963" y="75556"/>
                    </a:cubicBezTo>
                    <a:cubicBezTo>
                      <a:pt x="4663" y="67256"/>
                      <a:pt x="0" y="55998"/>
                      <a:pt x="0" y="44260"/>
                    </a:cubicBezTo>
                    <a:lnTo>
                      <a:pt x="0" y="44260"/>
                    </a:lnTo>
                    <a:cubicBezTo>
                      <a:pt x="0" y="32521"/>
                      <a:pt x="4663" y="21264"/>
                      <a:pt x="12963" y="12963"/>
                    </a:cubicBezTo>
                    <a:cubicBezTo>
                      <a:pt x="21264" y="4663"/>
                      <a:pt x="32521" y="0"/>
                      <a:pt x="442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11">
                <a:extLst>
                  <a:ext uri="{FF2B5EF4-FFF2-40B4-BE49-F238E27FC236}">
                    <a16:creationId xmlns:a16="http://schemas.microsoft.com/office/drawing/2014/main" id="{3F981C6F-C8ED-494B-8BC0-A77D44C0ACF5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309827" cy="11709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AutoShape 12">
              <a:extLst>
                <a:ext uri="{FF2B5EF4-FFF2-40B4-BE49-F238E27FC236}">
                  <a16:creationId xmlns:a16="http://schemas.microsoft.com/office/drawing/2014/main" id="{BC8AC26D-191F-4818-ACB6-15CEC5411297}"/>
                </a:ext>
              </a:extLst>
            </p:cNvPr>
            <p:cNvSpPr/>
            <p:nvPr/>
          </p:nvSpPr>
          <p:spPr>
            <a:xfrm flipV="1">
              <a:off x="400652" y="249464"/>
              <a:ext cx="767196" cy="0"/>
            </a:xfrm>
            <a:prstGeom prst="line">
              <a:avLst/>
            </a:prstGeom>
            <a:ln w="50800" cap="flat">
              <a:solidFill>
                <a:srgbClr val="6131FB"/>
              </a:solidFill>
              <a:prstDash val="solid"/>
              <a:headEnd type="none" w="sm" len="sm"/>
              <a:tailEnd type="arrow" w="med" len="sm"/>
            </a:ln>
          </p:spPr>
        </p:sp>
      </p:grpSp>
      <p:sp>
        <p:nvSpPr>
          <p:cNvPr id="10" name="Freeform 18">
            <a:extLst>
              <a:ext uri="{FF2B5EF4-FFF2-40B4-BE49-F238E27FC236}">
                <a16:creationId xmlns:a16="http://schemas.microsoft.com/office/drawing/2014/main" id="{2815BABC-8CC6-44D9-8230-06D81DE33898}"/>
              </a:ext>
            </a:extLst>
          </p:cNvPr>
          <p:cNvSpPr/>
          <p:nvPr/>
        </p:nvSpPr>
        <p:spPr>
          <a:xfrm>
            <a:off x="337534" y="275026"/>
            <a:ext cx="940273" cy="940273"/>
          </a:xfrm>
          <a:custGeom>
            <a:avLst/>
            <a:gdLst/>
            <a:ahLst/>
            <a:cxnLst/>
            <a:rect l="l" t="t" r="r" b="b"/>
            <a:pathLst>
              <a:path w="940273" h="940273">
                <a:moveTo>
                  <a:pt x="0" y="0"/>
                </a:moveTo>
                <a:lnTo>
                  <a:pt x="940273" y="0"/>
                </a:lnTo>
                <a:lnTo>
                  <a:pt x="940273" y="940273"/>
                </a:lnTo>
                <a:lnTo>
                  <a:pt x="0" y="9402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A40FCF03-AFC1-4552-90B0-A28757BE1C0E}"/>
              </a:ext>
            </a:extLst>
          </p:cNvPr>
          <p:cNvSpPr txBox="1"/>
          <p:nvPr/>
        </p:nvSpPr>
        <p:spPr>
          <a:xfrm>
            <a:off x="825198" y="2924289"/>
            <a:ext cx="8005133" cy="1912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460"/>
              </a:lnSpc>
            </a:pPr>
            <a:r>
              <a:rPr lang="en-US" sz="10330">
                <a:solidFill>
                  <a:srgbClr val="FFFFFF"/>
                </a:solidFill>
                <a:ea typeface="庞门正道标题体" panose="02010600030101010101" charset="-122"/>
              </a:rPr>
              <a:t>北京邮电大学</a:t>
            </a:r>
          </a:p>
        </p:txBody>
      </p:sp>
      <p:sp>
        <p:nvSpPr>
          <p:cNvPr id="12" name="TextBox 21">
            <a:extLst>
              <a:ext uri="{FF2B5EF4-FFF2-40B4-BE49-F238E27FC236}">
                <a16:creationId xmlns:a16="http://schemas.microsoft.com/office/drawing/2014/main" id="{28D91E22-21C2-45C9-A62B-3F55E68AC91C}"/>
              </a:ext>
            </a:extLst>
          </p:cNvPr>
          <p:cNvSpPr txBox="1"/>
          <p:nvPr/>
        </p:nvSpPr>
        <p:spPr>
          <a:xfrm>
            <a:off x="887120" y="4556760"/>
            <a:ext cx="7921522" cy="443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spc="64">
                <a:solidFill>
                  <a:srgbClr val="FFFFFF"/>
                </a:solidFill>
                <a:latin typeface="庞门正道标题体" panose="02010600030101010101" charset="-122"/>
              </a:rPr>
              <a:t>Beijing University of Posts and Telecommunications</a:t>
            </a:r>
          </a:p>
        </p:txBody>
      </p:sp>
      <p:sp>
        <p:nvSpPr>
          <p:cNvPr id="13" name="TextBox 22">
            <a:extLst>
              <a:ext uri="{FF2B5EF4-FFF2-40B4-BE49-F238E27FC236}">
                <a16:creationId xmlns:a16="http://schemas.microsoft.com/office/drawing/2014/main" id="{561C2552-461F-447F-AA4F-2C5EA9B6B861}"/>
              </a:ext>
            </a:extLst>
          </p:cNvPr>
          <p:cNvSpPr txBox="1"/>
          <p:nvPr/>
        </p:nvSpPr>
        <p:spPr>
          <a:xfrm>
            <a:off x="825198" y="4933950"/>
            <a:ext cx="5833615" cy="1184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0"/>
              </a:lnSpc>
              <a:spcBef>
                <a:spcPct val="0"/>
              </a:spcBef>
            </a:pPr>
            <a:r>
              <a:rPr lang="en-US" sz="6420" u="none" strike="noStrike">
                <a:solidFill>
                  <a:srgbClr val="FFFFFF"/>
                </a:solidFill>
                <a:ea typeface="庞门正道标题体" panose="02010600030101010101" charset="-122"/>
              </a:rPr>
              <a:t>科技风</a:t>
            </a:r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1C96BDC4-5805-4182-B4BF-B36C2193FB78}"/>
              </a:ext>
            </a:extLst>
          </p:cNvPr>
          <p:cNvSpPr txBox="1"/>
          <p:nvPr/>
        </p:nvSpPr>
        <p:spPr>
          <a:xfrm>
            <a:off x="825198" y="5869133"/>
            <a:ext cx="5833615" cy="118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0"/>
              </a:lnSpc>
              <a:spcBef>
                <a:spcPct val="0"/>
              </a:spcBef>
            </a:pPr>
            <a:r>
              <a:rPr lang="en-US" sz="6420">
                <a:solidFill>
                  <a:srgbClr val="FFFFFF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PPT模板</a:t>
            </a:r>
          </a:p>
        </p:txBody>
      </p:sp>
      <p:sp>
        <p:nvSpPr>
          <p:cNvPr id="15" name="TextBox 24">
            <a:extLst>
              <a:ext uri="{FF2B5EF4-FFF2-40B4-BE49-F238E27FC236}">
                <a16:creationId xmlns:a16="http://schemas.microsoft.com/office/drawing/2014/main" id="{A2027F03-ACA9-407D-A54B-68FB61EDE14D}"/>
              </a:ext>
            </a:extLst>
          </p:cNvPr>
          <p:cNvSpPr txBox="1"/>
          <p:nvPr/>
        </p:nvSpPr>
        <p:spPr>
          <a:xfrm>
            <a:off x="4646252" y="7853086"/>
            <a:ext cx="3459643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思源黑体 1 Bold" panose="020B0600000000000000" charset="-122"/>
                <a:ea typeface="思源黑体 1 Bold" panose="020B0600000000000000" charset="-122"/>
              </a:rPr>
              <a:t>时间：XX月XX日</a:t>
            </a: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E386FBC7-D4B4-4D6A-8581-7CF31C57FF4A}"/>
              </a:ext>
            </a:extLst>
          </p:cNvPr>
          <p:cNvSpPr txBox="1"/>
          <p:nvPr/>
        </p:nvSpPr>
        <p:spPr>
          <a:xfrm>
            <a:off x="1028700" y="7853086"/>
            <a:ext cx="3124386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思源黑体 1 Bold" panose="020B0600000000000000" charset="-122"/>
                <a:ea typeface="思源黑体 1 Bold" panose="020B0600000000000000" charset="-122"/>
              </a:rPr>
              <a:t>汇报人：XXX</a:t>
            </a:r>
          </a:p>
        </p:txBody>
      </p:sp>
      <p:sp>
        <p:nvSpPr>
          <p:cNvPr id="17" name="Freeform 19">
            <a:extLst>
              <a:ext uri="{FF2B5EF4-FFF2-40B4-BE49-F238E27FC236}">
                <a16:creationId xmlns:a16="http://schemas.microsoft.com/office/drawing/2014/main" id="{10909FA3-1E01-4D72-A825-14DEEF6212D2}"/>
              </a:ext>
            </a:extLst>
          </p:cNvPr>
          <p:cNvSpPr/>
          <p:nvPr/>
        </p:nvSpPr>
        <p:spPr>
          <a:xfrm>
            <a:off x="8087109" y="2996718"/>
            <a:ext cx="10200891" cy="7290282"/>
          </a:xfrm>
          <a:custGeom>
            <a:avLst/>
            <a:gdLst/>
            <a:ahLst/>
            <a:cxnLst/>
            <a:rect l="l" t="t" r="r" b="b"/>
            <a:pathLst>
              <a:path w="15660314" h="10962220">
                <a:moveTo>
                  <a:pt x="0" y="0"/>
                </a:moveTo>
                <a:lnTo>
                  <a:pt x="15660314" y="0"/>
                </a:lnTo>
                <a:lnTo>
                  <a:pt x="15660314" y="10962220"/>
                </a:lnTo>
                <a:lnTo>
                  <a:pt x="0" y="109622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" r="-53517" b="-50368"/>
            </a:stretch>
          </a:blipFill>
        </p:spPr>
      </p:sp>
      <p:sp>
        <p:nvSpPr>
          <p:cNvPr id="20" name="Freeform 7">
            <a:extLst>
              <a:ext uri="{FF2B5EF4-FFF2-40B4-BE49-F238E27FC236}">
                <a16:creationId xmlns:a16="http://schemas.microsoft.com/office/drawing/2014/main" id="{8F8D041A-D601-4E0F-90BE-BFD0853E896D}"/>
              </a:ext>
            </a:extLst>
          </p:cNvPr>
          <p:cNvSpPr/>
          <p:nvPr/>
        </p:nvSpPr>
        <p:spPr>
          <a:xfrm>
            <a:off x="519440" y="8027091"/>
            <a:ext cx="305758" cy="221293"/>
          </a:xfrm>
          <a:custGeom>
            <a:avLst/>
            <a:gdLst/>
            <a:ahLst/>
            <a:cxnLst/>
            <a:rect l="l" t="t" r="r" b="b"/>
            <a:pathLst>
              <a:path w="305758" h="221293">
                <a:moveTo>
                  <a:pt x="0" y="0"/>
                </a:moveTo>
                <a:lnTo>
                  <a:pt x="305758" y="0"/>
                </a:lnTo>
                <a:lnTo>
                  <a:pt x="305758" y="221293"/>
                </a:lnTo>
                <a:lnTo>
                  <a:pt x="0" y="2212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39063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8492328-A78B-43AF-8355-476B96D8CF9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71" t="-70874" b="-164028"/>
            </a:stretch>
          </a:blipFill>
        </p:spPr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4C174988-C9AF-444E-B9DE-4F8783F1C8E0}"/>
              </a:ext>
            </a:extLst>
          </p:cNvPr>
          <p:cNvSpPr/>
          <p:nvPr/>
        </p:nvSpPr>
        <p:spPr>
          <a:xfrm>
            <a:off x="-4019899" y="-4196316"/>
            <a:ext cx="7137658" cy="7281309"/>
          </a:xfrm>
          <a:custGeom>
            <a:avLst/>
            <a:gdLst/>
            <a:ahLst/>
            <a:cxnLst/>
            <a:rect l="l" t="t" r="r" b="b"/>
            <a:pathLst>
              <a:path w="7137658" h="7281309">
                <a:moveTo>
                  <a:pt x="0" y="0"/>
                </a:moveTo>
                <a:lnTo>
                  <a:pt x="7137658" y="0"/>
                </a:lnTo>
                <a:lnTo>
                  <a:pt x="7137658" y="7281308"/>
                </a:lnTo>
                <a:lnTo>
                  <a:pt x="0" y="72813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B486E1B4-58DE-4E87-AE5E-A42E80A16F0B}"/>
              </a:ext>
            </a:extLst>
          </p:cNvPr>
          <p:cNvSpPr/>
          <p:nvPr/>
        </p:nvSpPr>
        <p:spPr>
          <a:xfrm>
            <a:off x="13425607" y="0"/>
            <a:ext cx="5798127" cy="10287000"/>
          </a:xfrm>
          <a:custGeom>
            <a:avLst/>
            <a:gdLst/>
            <a:ahLst/>
            <a:cxnLst/>
            <a:rect l="l" t="t" r="r" b="b"/>
            <a:pathLst>
              <a:path w="5798127" h="10287000">
                <a:moveTo>
                  <a:pt x="0" y="0"/>
                </a:moveTo>
                <a:lnTo>
                  <a:pt x="5798127" y="0"/>
                </a:lnTo>
                <a:lnTo>
                  <a:pt x="579812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61631ACF-77E2-4325-97CB-35918D4A951A}"/>
              </a:ext>
            </a:extLst>
          </p:cNvPr>
          <p:cNvSpPr/>
          <p:nvPr/>
        </p:nvSpPr>
        <p:spPr>
          <a:xfrm>
            <a:off x="-1191892" y="8112801"/>
            <a:ext cx="6181932" cy="2549250"/>
          </a:xfrm>
          <a:custGeom>
            <a:avLst/>
            <a:gdLst/>
            <a:ahLst/>
            <a:cxnLst/>
            <a:rect l="l" t="t" r="r" b="b"/>
            <a:pathLst>
              <a:path w="6181932" h="2549250">
                <a:moveTo>
                  <a:pt x="0" y="0"/>
                </a:moveTo>
                <a:lnTo>
                  <a:pt x="6181932" y="0"/>
                </a:lnTo>
                <a:lnTo>
                  <a:pt x="6181932" y="2549250"/>
                </a:lnTo>
                <a:lnTo>
                  <a:pt x="0" y="25492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8">
            <a:extLst>
              <a:ext uri="{FF2B5EF4-FFF2-40B4-BE49-F238E27FC236}">
                <a16:creationId xmlns:a16="http://schemas.microsoft.com/office/drawing/2014/main" id="{4C2FCD67-1E15-40DA-A453-497999B0984A}"/>
              </a:ext>
            </a:extLst>
          </p:cNvPr>
          <p:cNvGrpSpPr/>
          <p:nvPr/>
        </p:nvGrpSpPr>
        <p:grpSpPr>
          <a:xfrm>
            <a:off x="16604443" y="645750"/>
            <a:ext cx="1176375" cy="336097"/>
            <a:chOff x="0" y="0"/>
            <a:chExt cx="1568501" cy="448129"/>
          </a:xfrm>
        </p:grpSpPr>
        <p:grpSp>
          <p:nvGrpSpPr>
            <p:cNvPr id="5" name="Group 9">
              <a:extLst>
                <a:ext uri="{FF2B5EF4-FFF2-40B4-BE49-F238E27FC236}">
                  <a16:creationId xmlns:a16="http://schemas.microsoft.com/office/drawing/2014/main" id="{72F51B86-821C-45B0-85F7-F5D4E9B225E3}"/>
                </a:ext>
              </a:extLst>
            </p:cNvPr>
            <p:cNvGrpSpPr/>
            <p:nvPr/>
          </p:nvGrpSpPr>
          <p:grpSpPr>
            <a:xfrm>
              <a:off x="0" y="0"/>
              <a:ext cx="1568501" cy="448129"/>
              <a:chOff x="0" y="0"/>
              <a:chExt cx="309827" cy="88519"/>
            </a:xfrm>
          </p:grpSpPr>
          <p:sp>
            <p:nvSpPr>
              <p:cNvPr id="7" name="Freeform 10">
                <a:extLst>
                  <a:ext uri="{FF2B5EF4-FFF2-40B4-BE49-F238E27FC236}">
                    <a16:creationId xmlns:a16="http://schemas.microsoft.com/office/drawing/2014/main" id="{75028855-7D25-4A9B-B70A-A12539D3B3B3}"/>
                  </a:ext>
                </a:extLst>
              </p:cNvPr>
              <p:cNvSpPr/>
              <p:nvPr/>
            </p:nvSpPr>
            <p:spPr>
              <a:xfrm>
                <a:off x="0" y="0"/>
                <a:ext cx="309827" cy="88519"/>
              </a:xfrm>
              <a:custGeom>
                <a:avLst/>
                <a:gdLst/>
                <a:ahLst/>
                <a:cxnLst/>
                <a:rect l="l" t="t" r="r" b="b"/>
                <a:pathLst>
                  <a:path w="309827" h="88519">
                    <a:moveTo>
                      <a:pt x="44260" y="0"/>
                    </a:moveTo>
                    <a:lnTo>
                      <a:pt x="265568" y="0"/>
                    </a:lnTo>
                    <a:cubicBezTo>
                      <a:pt x="277306" y="0"/>
                      <a:pt x="288564" y="4663"/>
                      <a:pt x="296864" y="12963"/>
                    </a:cubicBezTo>
                    <a:cubicBezTo>
                      <a:pt x="305164" y="21264"/>
                      <a:pt x="309827" y="32521"/>
                      <a:pt x="309827" y="44260"/>
                    </a:cubicBezTo>
                    <a:lnTo>
                      <a:pt x="309827" y="44260"/>
                    </a:lnTo>
                    <a:cubicBezTo>
                      <a:pt x="309827" y="55998"/>
                      <a:pt x="305164" y="67256"/>
                      <a:pt x="296864" y="75556"/>
                    </a:cubicBezTo>
                    <a:cubicBezTo>
                      <a:pt x="288564" y="83856"/>
                      <a:pt x="277306" y="88519"/>
                      <a:pt x="265568" y="88519"/>
                    </a:cubicBezTo>
                    <a:lnTo>
                      <a:pt x="44260" y="88519"/>
                    </a:lnTo>
                    <a:cubicBezTo>
                      <a:pt x="32521" y="88519"/>
                      <a:pt x="21264" y="83856"/>
                      <a:pt x="12963" y="75556"/>
                    </a:cubicBezTo>
                    <a:cubicBezTo>
                      <a:pt x="4663" y="67256"/>
                      <a:pt x="0" y="55998"/>
                      <a:pt x="0" y="44260"/>
                    </a:cubicBezTo>
                    <a:lnTo>
                      <a:pt x="0" y="44260"/>
                    </a:lnTo>
                    <a:cubicBezTo>
                      <a:pt x="0" y="32521"/>
                      <a:pt x="4663" y="21264"/>
                      <a:pt x="12963" y="12963"/>
                    </a:cubicBezTo>
                    <a:cubicBezTo>
                      <a:pt x="21264" y="4663"/>
                      <a:pt x="32521" y="0"/>
                      <a:pt x="442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11">
                <a:extLst>
                  <a:ext uri="{FF2B5EF4-FFF2-40B4-BE49-F238E27FC236}">
                    <a16:creationId xmlns:a16="http://schemas.microsoft.com/office/drawing/2014/main" id="{3F981C6F-C8ED-494B-8BC0-A77D44C0ACF5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309827" cy="11709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AutoShape 12">
              <a:extLst>
                <a:ext uri="{FF2B5EF4-FFF2-40B4-BE49-F238E27FC236}">
                  <a16:creationId xmlns:a16="http://schemas.microsoft.com/office/drawing/2014/main" id="{BC8AC26D-191F-4818-ACB6-15CEC5411297}"/>
                </a:ext>
              </a:extLst>
            </p:cNvPr>
            <p:cNvSpPr/>
            <p:nvPr/>
          </p:nvSpPr>
          <p:spPr>
            <a:xfrm flipV="1">
              <a:off x="400652" y="249464"/>
              <a:ext cx="767196" cy="0"/>
            </a:xfrm>
            <a:prstGeom prst="line">
              <a:avLst/>
            </a:prstGeom>
            <a:ln w="50800" cap="flat">
              <a:solidFill>
                <a:srgbClr val="6131FB"/>
              </a:solidFill>
              <a:prstDash val="solid"/>
              <a:headEnd type="none" w="sm" len="sm"/>
              <a:tailEnd type="arrow" w="med" len="sm"/>
            </a:ln>
          </p:spPr>
        </p:sp>
      </p:grpSp>
      <p:sp>
        <p:nvSpPr>
          <p:cNvPr id="10" name="Freeform 18">
            <a:extLst>
              <a:ext uri="{FF2B5EF4-FFF2-40B4-BE49-F238E27FC236}">
                <a16:creationId xmlns:a16="http://schemas.microsoft.com/office/drawing/2014/main" id="{2815BABC-8CC6-44D9-8230-06D81DE33898}"/>
              </a:ext>
            </a:extLst>
          </p:cNvPr>
          <p:cNvSpPr/>
          <p:nvPr/>
        </p:nvSpPr>
        <p:spPr>
          <a:xfrm>
            <a:off x="337534" y="275026"/>
            <a:ext cx="940273" cy="940273"/>
          </a:xfrm>
          <a:custGeom>
            <a:avLst/>
            <a:gdLst/>
            <a:ahLst/>
            <a:cxnLst/>
            <a:rect l="l" t="t" r="r" b="b"/>
            <a:pathLst>
              <a:path w="940273" h="940273">
                <a:moveTo>
                  <a:pt x="0" y="0"/>
                </a:moveTo>
                <a:lnTo>
                  <a:pt x="940273" y="0"/>
                </a:lnTo>
                <a:lnTo>
                  <a:pt x="940273" y="940273"/>
                </a:lnTo>
                <a:lnTo>
                  <a:pt x="0" y="9402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5" name="TextBox 24">
            <a:extLst>
              <a:ext uri="{FF2B5EF4-FFF2-40B4-BE49-F238E27FC236}">
                <a16:creationId xmlns:a16="http://schemas.microsoft.com/office/drawing/2014/main" id="{A2027F03-ACA9-407D-A54B-68FB61EDE14D}"/>
              </a:ext>
            </a:extLst>
          </p:cNvPr>
          <p:cNvSpPr txBox="1"/>
          <p:nvPr/>
        </p:nvSpPr>
        <p:spPr>
          <a:xfrm>
            <a:off x="4646252" y="7853086"/>
            <a:ext cx="3459643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思源黑体 1 Bold" panose="020B0600000000000000" charset="-122"/>
                <a:ea typeface="思源黑体 1 Bold" panose="020B0600000000000000" charset="-122"/>
              </a:rPr>
              <a:t>时间：XX月XX日</a:t>
            </a: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E386FBC7-D4B4-4D6A-8581-7CF31C57FF4A}"/>
              </a:ext>
            </a:extLst>
          </p:cNvPr>
          <p:cNvSpPr txBox="1"/>
          <p:nvPr/>
        </p:nvSpPr>
        <p:spPr>
          <a:xfrm>
            <a:off x="1028700" y="7853086"/>
            <a:ext cx="3124386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思源黑体 1 Bold" panose="020B0600000000000000" charset="-122"/>
                <a:ea typeface="思源黑体 1 Bold" panose="020B0600000000000000" charset="-122"/>
              </a:rPr>
              <a:t>汇报人：XXX</a:t>
            </a:r>
          </a:p>
        </p:txBody>
      </p:sp>
      <p:sp>
        <p:nvSpPr>
          <p:cNvPr id="17" name="Freeform 19">
            <a:extLst>
              <a:ext uri="{FF2B5EF4-FFF2-40B4-BE49-F238E27FC236}">
                <a16:creationId xmlns:a16="http://schemas.microsoft.com/office/drawing/2014/main" id="{10909FA3-1E01-4D72-A825-14DEEF6212D2}"/>
              </a:ext>
            </a:extLst>
          </p:cNvPr>
          <p:cNvSpPr/>
          <p:nvPr/>
        </p:nvSpPr>
        <p:spPr>
          <a:xfrm>
            <a:off x="8087109" y="2996718"/>
            <a:ext cx="10200891" cy="7290282"/>
          </a:xfrm>
          <a:custGeom>
            <a:avLst/>
            <a:gdLst/>
            <a:ahLst/>
            <a:cxnLst/>
            <a:rect l="l" t="t" r="r" b="b"/>
            <a:pathLst>
              <a:path w="15660314" h="10962220">
                <a:moveTo>
                  <a:pt x="0" y="0"/>
                </a:moveTo>
                <a:lnTo>
                  <a:pt x="15660314" y="0"/>
                </a:lnTo>
                <a:lnTo>
                  <a:pt x="15660314" y="10962220"/>
                </a:lnTo>
                <a:lnTo>
                  <a:pt x="0" y="109622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" r="-53517" b="-50368"/>
            </a:stretch>
          </a:blipFill>
        </p:spPr>
      </p:sp>
      <p:sp>
        <p:nvSpPr>
          <p:cNvPr id="20" name="Freeform 7">
            <a:extLst>
              <a:ext uri="{FF2B5EF4-FFF2-40B4-BE49-F238E27FC236}">
                <a16:creationId xmlns:a16="http://schemas.microsoft.com/office/drawing/2014/main" id="{8F8D041A-D601-4E0F-90BE-BFD0853E896D}"/>
              </a:ext>
            </a:extLst>
          </p:cNvPr>
          <p:cNvSpPr/>
          <p:nvPr/>
        </p:nvSpPr>
        <p:spPr>
          <a:xfrm>
            <a:off x="519440" y="8027091"/>
            <a:ext cx="305758" cy="221293"/>
          </a:xfrm>
          <a:custGeom>
            <a:avLst/>
            <a:gdLst/>
            <a:ahLst/>
            <a:cxnLst/>
            <a:rect l="l" t="t" r="r" b="b"/>
            <a:pathLst>
              <a:path w="305758" h="221293">
                <a:moveTo>
                  <a:pt x="0" y="0"/>
                </a:moveTo>
                <a:lnTo>
                  <a:pt x="305758" y="0"/>
                </a:lnTo>
                <a:lnTo>
                  <a:pt x="305758" y="221293"/>
                </a:lnTo>
                <a:lnTo>
                  <a:pt x="0" y="2212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7DFAAD-9964-4B6E-B01F-4CC64F3FCE4C}"/>
              </a:ext>
            </a:extLst>
          </p:cNvPr>
          <p:cNvSpPr txBox="1"/>
          <p:nvPr/>
        </p:nvSpPr>
        <p:spPr>
          <a:xfrm>
            <a:off x="825198" y="2104655"/>
            <a:ext cx="11594606" cy="2013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890"/>
              </a:lnSpc>
            </a:pPr>
            <a:r>
              <a:rPr lang="en-US" sz="9920" dirty="0">
                <a:solidFill>
                  <a:srgbClr val="FFFFFF"/>
                </a:solidFill>
                <a:latin typeface="29LT Bukra Semi Wide Semi-Bold" panose="020B0705040000000004"/>
              </a:rPr>
              <a:t>Thank you for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312DD3-D143-4FC8-8A6F-A031B34C91F1}"/>
              </a:ext>
            </a:extLst>
          </p:cNvPr>
          <p:cNvSpPr txBox="1"/>
          <p:nvPr/>
        </p:nvSpPr>
        <p:spPr>
          <a:xfrm>
            <a:off x="825198" y="3372938"/>
            <a:ext cx="11594606" cy="2013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890"/>
              </a:lnSpc>
            </a:pPr>
            <a:r>
              <a:rPr lang="en-US" sz="9920">
                <a:solidFill>
                  <a:srgbClr val="FFFFFF"/>
                </a:solidFill>
                <a:latin typeface="29LT Bukra Semi Wide Semi-Bold" panose="020B0705040000000004"/>
              </a:rPr>
              <a:t>watching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151BB3-3F23-4B8D-8E7C-03B03F36558E}"/>
              </a:ext>
            </a:extLst>
          </p:cNvPr>
          <p:cNvSpPr txBox="1"/>
          <p:nvPr/>
        </p:nvSpPr>
        <p:spPr>
          <a:xfrm>
            <a:off x="825198" y="5176405"/>
            <a:ext cx="5833615" cy="118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0"/>
              </a:lnSpc>
              <a:spcBef>
                <a:spcPct val="0"/>
              </a:spcBef>
            </a:pPr>
            <a:r>
              <a:rPr lang="en-US" sz="6420">
                <a:solidFill>
                  <a:srgbClr val="FFFFFF"/>
                </a:solidFill>
                <a:ea typeface="庞门正道标题体" panose="02010600030101010101" charset="-122"/>
              </a:rPr>
              <a:t>感谢您的观看</a:t>
            </a:r>
          </a:p>
        </p:txBody>
      </p:sp>
    </p:spTree>
    <p:extLst>
      <p:ext uri="{BB962C8B-B14F-4D97-AF65-F5344CB8AC3E}">
        <p14:creationId xmlns:p14="http://schemas.microsoft.com/office/powerpoint/2010/main" val="1498092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121710E-526F-4CB4-A2AD-86434BB0AA0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0746" b="-23210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67E2B26-891A-41EF-9F28-1B8B210C7B16}"/>
              </a:ext>
            </a:extLst>
          </p:cNvPr>
          <p:cNvSpPr/>
          <p:nvPr/>
        </p:nvSpPr>
        <p:spPr>
          <a:xfrm>
            <a:off x="-1191892" y="8112801"/>
            <a:ext cx="6181932" cy="2549250"/>
          </a:xfrm>
          <a:custGeom>
            <a:avLst/>
            <a:gdLst/>
            <a:ahLst/>
            <a:cxnLst/>
            <a:rect l="l" t="t" r="r" b="b"/>
            <a:pathLst>
              <a:path w="6181932" h="2549250">
                <a:moveTo>
                  <a:pt x="0" y="0"/>
                </a:moveTo>
                <a:lnTo>
                  <a:pt x="6181932" y="0"/>
                </a:lnTo>
                <a:lnTo>
                  <a:pt x="6181932" y="2549250"/>
                </a:lnTo>
                <a:lnTo>
                  <a:pt x="0" y="2549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D378DF66-AB29-4C38-82CA-49DAA4B7543B}"/>
              </a:ext>
            </a:extLst>
          </p:cNvPr>
          <p:cNvGrpSpPr/>
          <p:nvPr/>
        </p:nvGrpSpPr>
        <p:grpSpPr>
          <a:xfrm>
            <a:off x="16604443" y="645750"/>
            <a:ext cx="1176375" cy="336097"/>
            <a:chOff x="0" y="0"/>
            <a:chExt cx="1568501" cy="448129"/>
          </a:xfrm>
        </p:grpSpPr>
        <p:grpSp>
          <p:nvGrpSpPr>
            <p:cNvPr id="5" name="Group 6">
              <a:extLst>
                <a:ext uri="{FF2B5EF4-FFF2-40B4-BE49-F238E27FC236}">
                  <a16:creationId xmlns:a16="http://schemas.microsoft.com/office/drawing/2014/main" id="{6866C995-855A-49FF-B9F0-3F3A10BA9AC3}"/>
                </a:ext>
              </a:extLst>
            </p:cNvPr>
            <p:cNvGrpSpPr/>
            <p:nvPr/>
          </p:nvGrpSpPr>
          <p:grpSpPr>
            <a:xfrm>
              <a:off x="0" y="0"/>
              <a:ext cx="1568501" cy="448129"/>
              <a:chOff x="0" y="0"/>
              <a:chExt cx="309827" cy="88519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01054657-DF0C-467F-A0A2-5410A8263A3C}"/>
                  </a:ext>
                </a:extLst>
              </p:cNvPr>
              <p:cNvSpPr/>
              <p:nvPr/>
            </p:nvSpPr>
            <p:spPr>
              <a:xfrm>
                <a:off x="0" y="0"/>
                <a:ext cx="309827" cy="88519"/>
              </a:xfrm>
              <a:custGeom>
                <a:avLst/>
                <a:gdLst/>
                <a:ahLst/>
                <a:cxnLst/>
                <a:rect l="l" t="t" r="r" b="b"/>
                <a:pathLst>
                  <a:path w="309827" h="88519">
                    <a:moveTo>
                      <a:pt x="44260" y="0"/>
                    </a:moveTo>
                    <a:lnTo>
                      <a:pt x="265568" y="0"/>
                    </a:lnTo>
                    <a:cubicBezTo>
                      <a:pt x="277306" y="0"/>
                      <a:pt x="288564" y="4663"/>
                      <a:pt x="296864" y="12963"/>
                    </a:cubicBezTo>
                    <a:cubicBezTo>
                      <a:pt x="305164" y="21264"/>
                      <a:pt x="309827" y="32521"/>
                      <a:pt x="309827" y="44260"/>
                    </a:cubicBezTo>
                    <a:lnTo>
                      <a:pt x="309827" y="44260"/>
                    </a:lnTo>
                    <a:cubicBezTo>
                      <a:pt x="309827" y="55998"/>
                      <a:pt x="305164" y="67256"/>
                      <a:pt x="296864" y="75556"/>
                    </a:cubicBezTo>
                    <a:cubicBezTo>
                      <a:pt x="288564" y="83856"/>
                      <a:pt x="277306" y="88519"/>
                      <a:pt x="265568" y="88519"/>
                    </a:cubicBezTo>
                    <a:lnTo>
                      <a:pt x="44260" y="88519"/>
                    </a:lnTo>
                    <a:cubicBezTo>
                      <a:pt x="32521" y="88519"/>
                      <a:pt x="21264" y="83856"/>
                      <a:pt x="12963" y="75556"/>
                    </a:cubicBezTo>
                    <a:cubicBezTo>
                      <a:pt x="4663" y="67256"/>
                      <a:pt x="0" y="55998"/>
                      <a:pt x="0" y="44260"/>
                    </a:cubicBezTo>
                    <a:lnTo>
                      <a:pt x="0" y="44260"/>
                    </a:lnTo>
                    <a:cubicBezTo>
                      <a:pt x="0" y="32521"/>
                      <a:pt x="4663" y="21264"/>
                      <a:pt x="12963" y="12963"/>
                    </a:cubicBezTo>
                    <a:cubicBezTo>
                      <a:pt x="21264" y="4663"/>
                      <a:pt x="32521" y="0"/>
                      <a:pt x="442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DBF2BFC3-6398-4B12-9F5A-29023A64E8D3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309827" cy="11709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AutoShape 9">
              <a:extLst>
                <a:ext uri="{FF2B5EF4-FFF2-40B4-BE49-F238E27FC236}">
                  <a16:creationId xmlns:a16="http://schemas.microsoft.com/office/drawing/2014/main" id="{6504085C-4CE3-4599-8A4F-053824BDCF98}"/>
                </a:ext>
              </a:extLst>
            </p:cNvPr>
            <p:cNvSpPr/>
            <p:nvPr/>
          </p:nvSpPr>
          <p:spPr>
            <a:xfrm flipV="1">
              <a:off x="400652" y="249464"/>
              <a:ext cx="767196" cy="0"/>
            </a:xfrm>
            <a:prstGeom prst="line">
              <a:avLst/>
            </a:prstGeom>
            <a:ln w="50800" cap="flat">
              <a:solidFill>
                <a:srgbClr val="6131FB"/>
              </a:solidFill>
              <a:prstDash val="solid"/>
              <a:headEnd type="none" w="sm" len="sm"/>
              <a:tailEnd type="arrow" w="med" len="sm"/>
            </a:ln>
          </p:spPr>
        </p:sp>
      </p:grpSp>
      <p:sp>
        <p:nvSpPr>
          <p:cNvPr id="9" name="TextBox 19">
            <a:extLst>
              <a:ext uri="{FF2B5EF4-FFF2-40B4-BE49-F238E27FC236}">
                <a16:creationId xmlns:a16="http://schemas.microsoft.com/office/drawing/2014/main" id="{1AFAA6FC-428C-46D5-A3DD-1AA241747F77}"/>
              </a:ext>
            </a:extLst>
          </p:cNvPr>
          <p:cNvSpPr txBox="1"/>
          <p:nvPr/>
        </p:nvSpPr>
        <p:spPr>
          <a:xfrm>
            <a:off x="3319638" y="941306"/>
            <a:ext cx="4535592" cy="812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5"/>
              </a:lnSpc>
            </a:pPr>
            <a:r>
              <a:rPr lang="en-US" sz="3995" dirty="0">
                <a:solidFill>
                  <a:srgbClr val="FFFFFF"/>
                </a:solidFill>
                <a:latin typeface="29LT Bukra Semi Wide Semi-Bold" panose="020B0705040000000004"/>
              </a:rPr>
              <a:t>CONTENTS</a:t>
            </a:r>
          </a:p>
        </p:txBody>
      </p:sp>
      <p:sp>
        <p:nvSpPr>
          <p:cNvPr id="10" name="TextBox 20">
            <a:extLst>
              <a:ext uri="{FF2B5EF4-FFF2-40B4-BE49-F238E27FC236}">
                <a16:creationId xmlns:a16="http://schemas.microsoft.com/office/drawing/2014/main" id="{69133B2B-AD61-4930-93A5-2636226FF984}"/>
              </a:ext>
            </a:extLst>
          </p:cNvPr>
          <p:cNvSpPr txBox="1"/>
          <p:nvPr/>
        </p:nvSpPr>
        <p:spPr>
          <a:xfrm>
            <a:off x="672319" y="298745"/>
            <a:ext cx="3694143" cy="1638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460"/>
              </a:lnSpc>
              <a:spcBef>
                <a:spcPct val="0"/>
              </a:spcBef>
            </a:pPr>
            <a:r>
              <a:rPr lang="en-US" sz="8900">
                <a:solidFill>
                  <a:srgbClr val="FFFFFF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目录.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0FF6A70A-A14B-4429-AB0B-CCF4FE96FD93}"/>
              </a:ext>
            </a:extLst>
          </p:cNvPr>
          <p:cNvSpPr/>
          <p:nvPr/>
        </p:nvSpPr>
        <p:spPr>
          <a:xfrm>
            <a:off x="3198926" y="2182482"/>
            <a:ext cx="3066516" cy="3998596"/>
          </a:xfrm>
          <a:custGeom>
            <a:avLst/>
            <a:gdLst/>
            <a:ahLst/>
            <a:cxnLst/>
            <a:rect l="l" t="t" r="r" b="b"/>
            <a:pathLst>
              <a:path w="3066516" h="3998596">
                <a:moveTo>
                  <a:pt x="0" y="0"/>
                </a:moveTo>
                <a:lnTo>
                  <a:pt x="3066515" y="0"/>
                </a:lnTo>
                <a:lnTo>
                  <a:pt x="3066515" y="3998595"/>
                </a:lnTo>
                <a:lnTo>
                  <a:pt x="0" y="39985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71105" r="-885885" b="-29343"/>
            </a:stretch>
          </a:blipFill>
        </p:spPr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E4F231F7-FEF2-4887-A628-5DB6B7942230}"/>
              </a:ext>
            </a:extLst>
          </p:cNvPr>
          <p:cNvSpPr/>
          <p:nvPr/>
        </p:nvSpPr>
        <p:spPr>
          <a:xfrm>
            <a:off x="7510224" y="2182482"/>
            <a:ext cx="3066516" cy="3998596"/>
          </a:xfrm>
          <a:custGeom>
            <a:avLst/>
            <a:gdLst/>
            <a:ahLst/>
            <a:cxnLst/>
            <a:rect l="l" t="t" r="r" b="b"/>
            <a:pathLst>
              <a:path w="3066516" h="3998596">
                <a:moveTo>
                  <a:pt x="0" y="0"/>
                </a:moveTo>
                <a:lnTo>
                  <a:pt x="3066516" y="0"/>
                </a:lnTo>
                <a:lnTo>
                  <a:pt x="3066516" y="3998595"/>
                </a:lnTo>
                <a:lnTo>
                  <a:pt x="0" y="39985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71105" r="-885885" b="-29343"/>
            </a:stretch>
          </a:blipFill>
        </p:spPr>
      </p:sp>
      <p:sp>
        <p:nvSpPr>
          <p:cNvPr id="13" name="Freeform 15">
            <a:extLst>
              <a:ext uri="{FF2B5EF4-FFF2-40B4-BE49-F238E27FC236}">
                <a16:creationId xmlns:a16="http://schemas.microsoft.com/office/drawing/2014/main" id="{75E549AE-CD84-4E70-BD2E-16CFB22E3F62}"/>
              </a:ext>
            </a:extLst>
          </p:cNvPr>
          <p:cNvSpPr/>
          <p:nvPr/>
        </p:nvSpPr>
        <p:spPr>
          <a:xfrm>
            <a:off x="12022559" y="2182482"/>
            <a:ext cx="3066516" cy="3998596"/>
          </a:xfrm>
          <a:custGeom>
            <a:avLst/>
            <a:gdLst/>
            <a:ahLst/>
            <a:cxnLst/>
            <a:rect l="l" t="t" r="r" b="b"/>
            <a:pathLst>
              <a:path w="3066516" h="3998596">
                <a:moveTo>
                  <a:pt x="0" y="0"/>
                </a:moveTo>
                <a:lnTo>
                  <a:pt x="3066515" y="0"/>
                </a:lnTo>
                <a:lnTo>
                  <a:pt x="3066515" y="3998595"/>
                </a:lnTo>
                <a:lnTo>
                  <a:pt x="0" y="39985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71105" r="-885885" b="-29343"/>
            </a:stretch>
          </a:blipFill>
        </p:spPr>
      </p:sp>
      <p:sp>
        <p:nvSpPr>
          <p:cNvPr id="14" name="Freeform 16">
            <a:extLst>
              <a:ext uri="{FF2B5EF4-FFF2-40B4-BE49-F238E27FC236}">
                <a16:creationId xmlns:a16="http://schemas.microsoft.com/office/drawing/2014/main" id="{4F85C2C7-DBDD-4058-9FA9-C430911C139F}"/>
              </a:ext>
            </a:extLst>
          </p:cNvPr>
          <p:cNvSpPr/>
          <p:nvPr/>
        </p:nvSpPr>
        <p:spPr>
          <a:xfrm>
            <a:off x="5254057" y="5538698"/>
            <a:ext cx="3066516" cy="3998596"/>
          </a:xfrm>
          <a:custGeom>
            <a:avLst/>
            <a:gdLst/>
            <a:ahLst/>
            <a:cxnLst/>
            <a:rect l="l" t="t" r="r" b="b"/>
            <a:pathLst>
              <a:path w="3066516" h="3998596">
                <a:moveTo>
                  <a:pt x="0" y="0"/>
                </a:moveTo>
                <a:lnTo>
                  <a:pt x="3066516" y="0"/>
                </a:lnTo>
                <a:lnTo>
                  <a:pt x="3066516" y="3998596"/>
                </a:lnTo>
                <a:lnTo>
                  <a:pt x="0" y="39985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71105" r="-885885" b="-29343"/>
            </a:stretch>
          </a:blipFill>
        </p:spPr>
      </p:sp>
      <p:sp>
        <p:nvSpPr>
          <p:cNvPr id="15" name="Freeform 17">
            <a:extLst>
              <a:ext uri="{FF2B5EF4-FFF2-40B4-BE49-F238E27FC236}">
                <a16:creationId xmlns:a16="http://schemas.microsoft.com/office/drawing/2014/main" id="{5AFBB8A0-FBBE-4C7B-A584-F6B114A2822B}"/>
              </a:ext>
            </a:extLst>
          </p:cNvPr>
          <p:cNvSpPr/>
          <p:nvPr/>
        </p:nvSpPr>
        <p:spPr>
          <a:xfrm>
            <a:off x="9766392" y="5538698"/>
            <a:ext cx="3066516" cy="3998596"/>
          </a:xfrm>
          <a:custGeom>
            <a:avLst/>
            <a:gdLst/>
            <a:ahLst/>
            <a:cxnLst/>
            <a:rect l="l" t="t" r="r" b="b"/>
            <a:pathLst>
              <a:path w="3066516" h="3998596">
                <a:moveTo>
                  <a:pt x="0" y="0"/>
                </a:moveTo>
                <a:lnTo>
                  <a:pt x="3066515" y="0"/>
                </a:lnTo>
                <a:lnTo>
                  <a:pt x="3066515" y="3998596"/>
                </a:lnTo>
                <a:lnTo>
                  <a:pt x="0" y="39985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71105" r="-885885" b="-29343"/>
            </a:stretch>
          </a:blipFill>
        </p:spPr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BC5F9A6F-01A6-4101-9F2E-AC8DFBF4AE56}"/>
              </a:ext>
            </a:extLst>
          </p:cNvPr>
          <p:cNvSpPr txBox="1"/>
          <p:nvPr/>
        </p:nvSpPr>
        <p:spPr>
          <a:xfrm>
            <a:off x="2993919" y="2794280"/>
            <a:ext cx="347653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5"/>
              </a:lnSpc>
            </a:pPr>
            <a:r>
              <a:rPr lang="en-US" sz="5360" spc="192" dirty="0" err="1">
                <a:solidFill>
                  <a:srgbClr val="FFFFFF"/>
                </a:solidFill>
                <a:ea typeface="庞门正道标题体" panose="02010600030101010101" charset="-122"/>
              </a:rPr>
              <a:t>输入标题</a:t>
            </a:r>
            <a:endParaRPr lang="en-US" sz="5360" spc="192" dirty="0">
              <a:solidFill>
                <a:srgbClr val="FFFFFF"/>
              </a:solidFill>
              <a:ea typeface="庞门正道标题体" panose="02010600030101010101" charset="-122"/>
            </a:endParaRPr>
          </a:p>
        </p:txBody>
      </p:sp>
      <p:sp>
        <p:nvSpPr>
          <p:cNvPr id="17" name="TextBox 22">
            <a:extLst>
              <a:ext uri="{FF2B5EF4-FFF2-40B4-BE49-F238E27FC236}">
                <a16:creationId xmlns:a16="http://schemas.microsoft.com/office/drawing/2014/main" id="{24690DB2-1C90-47A7-8BFE-45CD5AD5EF55}"/>
              </a:ext>
            </a:extLst>
          </p:cNvPr>
          <p:cNvSpPr txBox="1"/>
          <p:nvPr/>
        </p:nvSpPr>
        <p:spPr>
          <a:xfrm>
            <a:off x="3876934" y="3803650"/>
            <a:ext cx="1710500" cy="986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5"/>
              </a:lnSpc>
            </a:pPr>
            <a:r>
              <a:rPr lang="en-US" sz="5360" spc="192" dirty="0">
                <a:solidFill>
                  <a:srgbClr val="FFFFFF"/>
                </a:solidFill>
                <a:latin typeface="庞门正道标题体" panose="02010600030101010101" charset="-122"/>
              </a:rPr>
              <a:t>01</a:t>
            </a: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74A0328E-53ED-45EA-A9CC-79292D36AF54}"/>
              </a:ext>
            </a:extLst>
          </p:cNvPr>
          <p:cNvSpPr txBox="1"/>
          <p:nvPr/>
        </p:nvSpPr>
        <p:spPr>
          <a:xfrm>
            <a:off x="7305217" y="2794280"/>
            <a:ext cx="347653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5"/>
              </a:lnSpc>
            </a:pPr>
            <a:r>
              <a:rPr lang="en-US" sz="5360" spc="192">
                <a:solidFill>
                  <a:srgbClr val="FFFFFF"/>
                </a:solidFill>
                <a:ea typeface="庞门正道标题体" panose="02010600030101010101" charset="-122"/>
                <a:sym typeface="+mn-ea"/>
              </a:rPr>
              <a:t>输入标题</a:t>
            </a:r>
            <a:endParaRPr lang="en-US" sz="5360" spc="192">
              <a:solidFill>
                <a:srgbClr val="FFFFFF"/>
              </a:solidFill>
              <a:ea typeface="庞门正道标题体" panose="02010600030101010101" charset="-122"/>
            </a:endParaRPr>
          </a:p>
        </p:txBody>
      </p:sp>
      <p:sp>
        <p:nvSpPr>
          <p:cNvPr id="19" name="TextBox 24">
            <a:extLst>
              <a:ext uri="{FF2B5EF4-FFF2-40B4-BE49-F238E27FC236}">
                <a16:creationId xmlns:a16="http://schemas.microsoft.com/office/drawing/2014/main" id="{537D0919-0D77-47D5-BE20-6098626442D8}"/>
              </a:ext>
            </a:extLst>
          </p:cNvPr>
          <p:cNvSpPr txBox="1"/>
          <p:nvPr/>
        </p:nvSpPr>
        <p:spPr>
          <a:xfrm>
            <a:off x="8188232" y="3803650"/>
            <a:ext cx="1710500" cy="986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5"/>
              </a:lnSpc>
            </a:pPr>
            <a:r>
              <a:rPr lang="en-US" sz="5360" spc="192">
                <a:solidFill>
                  <a:srgbClr val="FFFFFF"/>
                </a:solidFill>
                <a:latin typeface="庞门正道标题体" panose="02010600030101010101" charset="-122"/>
              </a:rPr>
              <a:t>02</a:t>
            </a:r>
          </a:p>
        </p:txBody>
      </p:sp>
      <p:sp>
        <p:nvSpPr>
          <p:cNvPr id="20" name="TextBox 25">
            <a:extLst>
              <a:ext uri="{FF2B5EF4-FFF2-40B4-BE49-F238E27FC236}">
                <a16:creationId xmlns:a16="http://schemas.microsoft.com/office/drawing/2014/main" id="{C897CFCD-B3A3-44D0-AD0B-A540C094C1DC}"/>
              </a:ext>
            </a:extLst>
          </p:cNvPr>
          <p:cNvSpPr txBox="1"/>
          <p:nvPr/>
        </p:nvSpPr>
        <p:spPr>
          <a:xfrm>
            <a:off x="11817551" y="2794280"/>
            <a:ext cx="347653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5"/>
              </a:lnSpc>
            </a:pPr>
            <a:r>
              <a:rPr lang="en-US" sz="5360" spc="192">
                <a:solidFill>
                  <a:srgbClr val="FFFFFF"/>
                </a:solidFill>
                <a:ea typeface="庞门正道标题体" panose="02010600030101010101" charset="-122"/>
                <a:sym typeface="+mn-ea"/>
              </a:rPr>
              <a:t>输入标题</a:t>
            </a:r>
            <a:endParaRPr lang="en-US" sz="5360" spc="192">
              <a:solidFill>
                <a:srgbClr val="FFFFFF"/>
              </a:solidFill>
              <a:ea typeface="庞门正道标题体" panose="02010600030101010101" charset="-122"/>
            </a:endParaRPr>
          </a:p>
        </p:txBody>
      </p:sp>
      <p:sp>
        <p:nvSpPr>
          <p:cNvPr id="21" name="TextBox 26">
            <a:extLst>
              <a:ext uri="{FF2B5EF4-FFF2-40B4-BE49-F238E27FC236}">
                <a16:creationId xmlns:a16="http://schemas.microsoft.com/office/drawing/2014/main" id="{A5F968A7-485C-40B5-9AEA-C3B620DD8061}"/>
              </a:ext>
            </a:extLst>
          </p:cNvPr>
          <p:cNvSpPr txBox="1"/>
          <p:nvPr/>
        </p:nvSpPr>
        <p:spPr>
          <a:xfrm>
            <a:off x="12700567" y="3803650"/>
            <a:ext cx="1710500" cy="986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5"/>
              </a:lnSpc>
            </a:pPr>
            <a:r>
              <a:rPr lang="en-US" sz="5360" spc="192">
                <a:solidFill>
                  <a:srgbClr val="FFFFFF"/>
                </a:solidFill>
                <a:latin typeface="庞门正道标题体" panose="02010600030101010101" charset="-122"/>
              </a:rPr>
              <a:t>03</a:t>
            </a:r>
          </a:p>
        </p:txBody>
      </p:sp>
      <p:sp>
        <p:nvSpPr>
          <p:cNvPr id="22" name="TextBox 27">
            <a:extLst>
              <a:ext uri="{FF2B5EF4-FFF2-40B4-BE49-F238E27FC236}">
                <a16:creationId xmlns:a16="http://schemas.microsoft.com/office/drawing/2014/main" id="{E2F41DB6-310F-4ECC-AA2C-8B85DEF85717}"/>
              </a:ext>
            </a:extLst>
          </p:cNvPr>
          <p:cNvSpPr txBox="1"/>
          <p:nvPr/>
        </p:nvSpPr>
        <p:spPr>
          <a:xfrm>
            <a:off x="5049050" y="6150497"/>
            <a:ext cx="347653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5"/>
              </a:lnSpc>
            </a:pPr>
            <a:r>
              <a:rPr lang="en-US" sz="5360" spc="192">
                <a:solidFill>
                  <a:srgbClr val="FFFFFF"/>
                </a:solidFill>
                <a:ea typeface="庞门正道标题体" panose="02010600030101010101" charset="-122"/>
                <a:sym typeface="+mn-ea"/>
              </a:rPr>
              <a:t>输入标题</a:t>
            </a:r>
            <a:endParaRPr lang="en-US" sz="5360" spc="192">
              <a:solidFill>
                <a:srgbClr val="FFFFFF"/>
              </a:solidFill>
              <a:ea typeface="庞门正道标题体" panose="02010600030101010101" charset="-122"/>
            </a:endParaRPr>
          </a:p>
        </p:txBody>
      </p:sp>
      <p:sp>
        <p:nvSpPr>
          <p:cNvPr id="23" name="TextBox 28">
            <a:extLst>
              <a:ext uri="{FF2B5EF4-FFF2-40B4-BE49-F238E27FC236}">
                <a16:creationId xmlns:a16="http://schemas.microsoft.com/office/drawing/2014/main" id="{F83BD535-1222-41EF-BE55-E464C670F3E5}"/>
              </a:ext>
            </a:extLst>
          </p:cNvPr>
          <p:cNvSpPr txBox="1"/>
          <p:nvPr/>
        </p:nvSpPr>
        <p:spPr>
          <a:xfrm>
            <a:off x="5932065" y="7159866"/>
            <a:ext cx="1710500" cy="986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5"/>
              </a:lnSpc>
            </a:pPr>
            <a:r>
              <a:rPr lang="en-US" sz="5360" spc="192">
                <a:solidFill>
                  <a:srgbClr val="FFFFFF"/>
                </a:solidFill>
                <a:latin typeface="庞门正道标题体" panose="02010600030101010101" charset="-122"/>
              </a:rPr>
              <a:t>04</a:t>
            </a:r>
          </a:p>
        </p:txBody>
      </p:sp>
      <p:sp>
        <p:nvSpPr>
          <p:cNvPr id="24" name="TextBox 29">
            <a:extLst>
              <a:ext uri="{FF2B5EF4-FFF2-40B4-BE49-F238E27FC236}">
                <a16:creationId xmlns:a16="http://schemas.microsoft.com/office/drawing/2014/main" id="{CE667538-F43E-4CA3-9CBD-8738967DD7E4}"/>
              </a:ext>
            </a:extLst>
          </p:cNvPr>
          <p:cNvSpPr txBox="1"/>
          <p:nvPr/>
        </p:nvSpPr>
        <p:spPr>
          <a:xfrm>
            <a:off x="9561384" y="6150497"/>
            <a:ext cx="347653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5"/>
              </a:lnSpc>
            </a:pPr>
            <a:r>
              <a:rPr lang="en-US" sz="5360" spc="192">
                <a:solidFill>
                  <a:srgbClr val="FFFFFF"/>
                </a:solidFill>
                <a:ea typeface="庞门正道标题体" panose="02010600030101010101" charset="-122"/>
                <a:sym typeface="+mn-ea"/>
              </a:rPr>
              <a:t>输入标题</a:t>
            </a:r>
            <a:endParaRPr lang="en-US" sz="5360" spc="192">
              <a:solidFill>
                <a:srgbClr val="FFFFFF"/>
              </a:solidFill>
              <a:ea typeface="庞门正道标题体" panose="02010600030101010101" charset="-122"/>
            </a:endParaRPr>
          </a:p>
        </p:txBody>
      </p:sp>
      <p:sp>
        <p:nvSpPr>
          <p:cNvPr id="25" name="TextBox 30">
            <a:extLst>
              <a:ext uri="{FF2B5EF4-FFF2-40B4-BE49-F238E27FC236}">
                <a16:creationId xmlns:a16="http://schemas.microsoft.com/office/drawing/2014/main" id="{B8AFEB60-F849-4CB7-82A0-87E995024F4C}"/>
              </a:ext>
            </a:extLst>
          </p:cNvPr>
          <p:cNvSpPr txBox="1"/>
          <p:nvPr/>
        </p:nvSpPr>
        <p:spPr>
          <a:xfrm>
            <a:off x="10444399" y="7159866"/>
            <a:ext cx="1710500" cy="986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5"/>
              </a:lnSpc>
            </a:pPr>
            <a:r>
              <a:rPr lang="en-US" sz="5360" spc="192">
                <a:solidFill>
                  <a:srgbClr val="FFFFFF"/>
                </a:solidFill>
                <a:latin typeface="庞门正道标题体" panose="02010600030101010101" charset="-122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795184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028" b="-18092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425607" y="0"/>
            <a:ext cx="5798127" cy="10287000"/>
          </a:xfrm>
          <a:custGeom>
            <a:avLst/>
            <a:gdLst/>
            <a:ahLst/>
            <a:cxnLst/>
            <a:rect l="l" t="t" r="r" b="b"/>
            <a:pathLst>
              <a:path w="5798127" h="10287000">
                <a:moveTo>
                  <a:pt x="0" y="0"/>
                </a:moveTo>
                <a:lnTo>
                  <a:pt x="5798127" y="0"/>
                </a:lnTo>
                <a:lnTo>
                  <a:pt x="579812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019899" y="-4196316"/>
            <a:ext cx="7137658" cy="7281309"/>
          </a:xfrm>
          <a:custGeom>
            <a:avLst/>
            <a:gdLst/>
            <a:ahLst/>
            <a:cxnLst/>
            <a:rect l="l" t="t" r="r" b="b"/>
            <a:pathLst>
              <a:path w="7137658" h="7281309">
                <a:moveTo>
                  <a:pt x="0" y="0"/>
                </a:moveTo>
                <a:lnTo>
                  <a:pt x="7137658" y="0"/>
                </a:lnTo>
                <a:lnTo>
                  <a:pt x="7137658" y="7281308"/>
                </a:lnTo>
                <a:lnTo>
                  <a:pt x="0" y="7281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191892" y="8112801"/>
            <a:ext cx="6181932" cy="2549250"/>
          </a:xfrm>
          <a:custGeom>
            <a:avLst/>
            <a:gdLst/>
            <a:ahLst/>
            <a:cxnLst/>
            <a:rect l="l" t="t" r="r" b="b"/>
            <a:pathLst>
              <a:path w="6181932" h="2549250">
                <a:moveTo>
                  <a:pt x="0" y="0"/>
                </a:moveTo>
                <a:lnTo>
                  <a:pt x="6181932" y="0"/>
                </a:lnTo>
                <a:lnTo>
                  <a:pt x="6181932" y="2549250"/>
                </a:lnTo>
                <a:lnTo>
                  <a:pt x="0" y="25492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6604443" y="645750"/>
            <a:ext cx="1176375" cy="336097"/>
            <a:chOff x="0" y="0"/>
            <a:chExt cx="1568501" cy="448129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568501" cy="448129"/>
              <a:chOff x="0" y="0"/>
              <a:chExt cx="309827" cy="8851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09827" cy="88519"/>
              </a:xfrm>
              <a:custGeom>
                <a:avLst/>
                <a:gdLst/>
                <a:ahLst/>
                <a:cxnLst/>
                <a:rect l="l" t="t" r="r" b="b"/>
                <a:pathLst>
                  <a:path w="309827" h="88519">
                    <a:moveTo>
                      <a:pt x="44260" y="0"/>
                    </a:moveTo>
                    <a:lnTo>
                      <a:pt x="265568" y="0"/>
                    </a:lnTo>
                    <a:cubicBezTo>
                      <a:pt x="277306" y="0"/>
                      <a:pt x="288564" y="4663"/>
                      <a:pt x="296864" y="12963"/>
                    </a:cubicBezTo>
                    <a:cubicBezTo>
                      <a:pt x="305164" y="21264"/>
                      <a:pt x="309827" y="32521"/>
                      <a:pt x="309827" y="44260"/>
                    </a:cubicBezTo>
                    <a:lnTo>
                      <a:pt x="309827" y="44260"/>
                    </a:lnTo>
                    <a:cubicBezTo>
                      <a:pt x="309827" y="55998"/>
                      <a:pt x="305164" y="67256"/>
                      <a:pt x="296864" y="75556"/>
                    </a:cubicBezTo>
                    <a:cubicBezTo>
                      <a:pt x="288564" y="83856"/>
                      <a:pt x="277306" y="88519"/>
                      <a:pt x="265568" y="88519"/>
                    </a:cubicBezTo>
                    <a:lnTo>
                      <a:pt x="44260" y="88519"/>
                    </a:lnTo>
                    <a:cubicBezTo>
                      <a:pt x="32521" y="88519"/>
                      <a:pt x="21264" y="83856"/>
                      <a:pt x="12963" y="75556"/>
                    </a:cubicBezTo>
                    <a:cubicBezTo>
                      <a:pt x="4663" y="67256"/>
                      <a:pt x="0" y="55998"/>
                      <a:pt x="0" y="44260"/>
                    </a:cubicBezTo>
                    <a:lnTo>
                      <a:pt x="0" y="44260"/>
                    </a:lnTo>
                    <a:cubicBezTo>
                      <a:pt x="0" y="32521"/>
                      <a:pt x="4663" y="21264"/>
                      <a:pt x="12963" y="12963"/>
                    </a:cubicBezTo>
                    <a:cubicBezTo>
                      <a:pt x="21264" y="4663"/>
                      <a:pt x="32521" y="0"/>
                      <a:pt x="442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28575"/>
                <a:ext cx="309827" cy="11709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AutoShape 10"/>
            <p:cNvSpPr/>
            <p:nvPr/>
          </p:nvSpPr>
          <p:spPr>
            <a:xfrm flipV="1">
              <a:off x="400652" y="249464"/>
              <a:ext cx="767196" cy="0"/>
            </a:xfrm>
            <a:prstGeom prst="line">
              <a:avLst/>
            </a:prstGeom>
            <a:ln w="50800" cap="flat">
              <a:solidFill>
                <a:srgbClr val="6131FB"/>
              </a:solidFill>
              <a:prstDash val="solid"/>
              <a:headEnd type="none" w="sm" len="sm"/>
              <a:tailEnd type="arrow" w="med" len="sm"/>
            </a:ln>
          </p:spPr>
        </p:sp>
      </p:grpSp>
      <p:sp>
        <p:nvSpPr>
          <p:cNvPr id="11" name="Freeform 11"/>
          <p:cNvSpPr/>
          <p:nvPr/>
        </p:nvSpPr>
        <p:spPr>
          <a:xfrm>
            <a:off x="13574859" y="-131170"/>
            <a:ext cx="1939276" cy="1400683"/>
          </a:xfrm>
          <a:custGeom>
            <a:avLst/>
            <a:gdLst/>
            <a:ahLst/>
            <a:cxnLst/>
            <a:rect l="l" t="t" r="r" b="b"/>
            <a:pathLst>
              <a:path w="1939276" h="1400683">
                <a:moveTo>
                  <a:pt x="0" y="0"/>
                </a:moveTo>
                <a:lnTo>
                  <a:pt x="1939276" y="0"/>
                </a:lnTo>
                <a:lnTo>
                  <a:pt x="1939276" y="1400683"/>
                </a:lnTo>
                <a:lnTo>
                  <a:pt x="0" y="14006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9999"/>
            </a:blip>
            <a:stretch>
              <a:fillRect l="-77158" t="-108474" r="-402774" b="-222096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9813925" y="4142740"/>
            <a:ext cx="7158355" cy="1763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755"/>
              </a:lnSpc>
            </a:pPr>
            <a:r>
              <a:rPr lang="en-US" sz="9825" spc="353">
                <a:solidFill>
                  <a:srgbClr val="FFFFFF"/>
                </a:solidFill>
                <a:ea typeface="庞门正道标题体" panose="02010600030101010101" charset="-122"/>
              </a:rPr>
              <a:t>请输入标题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38736" y="2909376"/>
            <a:ext cx="6373741" cy="1809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55"/>
              </a:lnSpc>
            </a:pPr>
            <a:r>
              <a:rPr lang="en-US" sz="9825" spc="353">
                <a:solidFill>
                  <a:srgbClr val="FFFFFF"/>
                </a:solidFill>
                <a:latin typeface="庞门正道标题体" panose="02010600030101010101" charset="-122"/>
              </a:rPr>
              <a:t>01</a:t>
            </a:r>
          </a:p>
        </p:txBody>
      </p:sp>
      <p:sp>
        <p:nvSpPr>
          <p:cNvPr id="19" name="Freeform 21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533092" y="418784"/>
            <a:ext cx="2642215" cy="793112"/>
          </a:xfrm>
          <a:custGeom>
            <a:avLst/>
            <a:gdLst/>
            <a:ahLst/>
            <a:cxnLst/>
            <a:rect l="l" t="t" r="r" b="b"/>
            <a:pathLst>
              <a:path w="2642215" h="793112">
                <a:moveTo>
                  <a:pt x="0" y="0"/>
                </a:moveTo>
                <a:lnTo>
                  <a:pt x="2642216" y="0"/>
                </a:lnTo>
                <a:lnTo>
                  <a:pt x="2642216" y="793112"/>
                </a:lnTo>
                <a:lnTo>
                  <a:pt x="0" y="7931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1" name="TextBox 26">
            <a:extLst>
              <a:ext uri="{FF2B5EF4-FFF2-40B4-BE49-F238E27FC236}">
                <a16:creationId xmlns:a16="http://schemas.microsoft.com/office/drawing/2014/main" id="{D4AF197C-4F8C-4D58-943C-60F6AE6A7389}"/>
              </a:ext>
            </a:extLst>
          </p:cNvPr>
          <p:cNvSpPr txBox="1"/>
          <p:nvPr/>
        </p:nvSpPr>
        <p:spPr>
          <a:xfrm>
            <a:off x="10058400" y="5770035"/>
            <a:ext cx="6781800" cy="323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35"/>
              </a:lnSpc>
            </a:pPr>
            <a:r>
              <a:rPr lang="zh-CN" altLang="en-US" sz="1885" spc="339" dirty="0">
                <a:solidFill>
                  <a:srgbClr val="FFFFFF"/>
                </a:solidFill>
                <a:ea typeface="思源黑体 1" panose="020B0500000000000000" charset="-122"/>
              </a:rPr>
              <a:t>添加关键词</a:t>
            </a:r>
            <a:r>
              <a:rPr lang="en-US" sz="1885" spc="339" dirty="0">
                <a:solidFill>
                  <a:srgbClr val="FFFFFF"/>
                </a:solidFill>
                <a:ea typeface="思源黑体 1" panose="020B0500000000000000" charset="-122"/>
              </a:rPr>
              <a:t>丨</a:t>
            </a:r>
            <a:r>
              <a:rPr lang="zh-CN" altLang="en-US" sz="1885" spc="339" dirty="0">
                <a:solidFill>
                  <a:srgbClr val="FFFFFF"/>
                </a:solidFill>
                <a:ea typeface="思源黑体 1" panose="020B0500000000000000" charset="-122"/>
              </a:rPr>
              <a:t>添加关键词</a:t>
            </a:r>
            <a:r>
              <a:rPr lang="en-US" sz="1885" spc="339" dirty="0">
                <a:solidFill>
                  <a:srgbClr val="FFFFFF"/>
                </a:solidFill>
                <a:ea typeface="思源黑体 1" panose="020B0500000000000000" charset="-122"/>
              </a:rPr>
              <a:t>丨</a:t>
            </a:r>
            <a:r>
              <a:rPr lang="zh-CN" altLang="en-US" sz="1885" spc="339" dirty="0">
                <a:solidFill>
                  <a:srgbClr val="FFFFFF"/>
                </a:solidFill>
                <a:ea typeface="思源黑体 1" panose="020B0500000000000000" charset="-122"/>
              </a:rPr>
              <a:t>添加关键词</a:t>
            </a:r>
            <a:endParaRPr lang="en-US" sz="1885" spc="339" dirty="0">
              <a:solidFill>
                <a:srgbClr val="FFFFFF"/>
              </a:solidFill>
              <a:ea typeface="思源黑体 1" panose="020B0500000000000000" charset="-122"/>
            </a:endParaRPr>
          </a:p>
        </p:txBody>
      </p:sp>
      <p:sp>
        <p:nvSpPr>
          <p:cNvPr id="22" name="Freeform 19">
            <a:extLst>
              <a:ext uri="{FF2B5EF4-FFF2-40B4-BE49-F238E27FC236}">
                <a16:creationId xmlns:a16="http://schemas.microsoft.com/office/drawing/2014/main" id="{97574E1D-D100-4D40-82ED-E4CAADB325AE}"/>
              </a:ext>
            </a:extLst>
          </p:cNvPr>
          <p:cNvSpPr/>
          <p:nvPr/>
        </p:nvSpPr>
        <p:spPr>
          <a:xfrm>
            <a:off x="-3048000" y="4291611"/>
            <a:ext cx="12861925" cy="5980190"/>
          </a:xfrm>
          <a:custGeom>
            <a:avLst/>
            <a:gdLst/>
            <a:ahLst/>
            <a:cxnLst/>
            <a:rect l="l" t="t" r="r" b="b"/>
            <a:pathLst>
              <a:path w="15660314" h="10962220">
                <a:moveTo>
                  <a:pt x="0" y="0"/>
                </a:moveTo>
                <a:lnTo>
                  <a:pt x="15660314" y="0"/>
                </a:lnTo>
                <a:lnTo>
                  <a:pt x="15660314" y="10962220"/>
                </a:lnTo>
                <a:lnTo>
                  <a:pt x="0" y="1096222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b="-50553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109828" b="-10412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80540" y="-285066"/>
            <a:ext cx="19249080" cy="10857132"/>
            <a:chOff x="0" y="0"/>
            <a:chExt cx="5069716" cy="28594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69717" cy="2859492"/>
            </a:xfrm>
            <a:custGeom>
              <a:avLst/>
              <a:gdLst/>
              <a:ahLst/>
              <a:cxnLst/>
              <a:rect l="l" t="t" r="r" b="b"/>
              <a:pathLst>
                <a:path w="5069717" h="2859492">
                  <a:moveTo>
                    <a:pt x="0" y="0"/>
                  </a:moveTo>
                  <a:lnTo>
                    <a:pt x="5069717" y="0"/>
                  </a:lnTo>
                  <a:lnTo>
                    <a:pt x="5069717" y="2859492"/>
                  </a:lnTo>
                  <a:lnTo>
                    <a:pt x="0" y="2859492"/>
                  </a:lnTo>
                  <a:close/>
                </a:path>
              </a:pathLst>
            </a:custGeom>
            <a:solidFill>
              <a:srgbClr val="1920A2">
                <a:alpha val="6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5069716" cy="29642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04301" y="860652"/>
            <a:ext cx="1176375" cy="336097"/>
            <a:chOff x="0" y="0"/>
            <a:chExt cx="1568501" cy="448129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568501" cy="448129"/>
              <a:chOff x="0" y="0"/>
              <a:chExt cx="309827" cy="8851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09827" cy="88519"/>
              </a:xfrm>
              <a:custGeom>
                <a:avLst/>
                <a:gdLst/>
                <a:ahLst/>
                <a:cxnLst/>
                <a:rect l="l" t="t" r="r" b="b"/>
                <a:pathLst>
                  <a:path w="309827" h="88519">
                    <a:moveTo>
                      <a:pt x="44260" y="0"/>
                    </a:moveTo>
                    <a:lnTo>
                      <a:pt x="265568" y="0"/>
                    </a:lnTo>
                    <a:cubicBezTo>
                      <a:pt x="277306" y="0"/>
                      <a:pt x="288564" y="4663"/>
                      <a:pt x="296864" y="12963"/>
                    </a:cubicBezTo>
                    <a:cubicBezTo>
                      <a:pt x="305164" y="21264"/>
                      <a:pt x="309827" y="32521"/>
                      <a:pt x="309827" y="44260"/>
                    </a:cubicBezTo>
                    <a:lnTo>
                      <a:pt x="309827" y="44260"/>
                    </a:lnTo>
                    <a:cubicBezTo>
                      <a:pt x="309827" y="55998"/>
                      <a:pt x="305164" y="67256"/>
                      <a:pt x="296864" y="75556"/>
                    </a:cubicBezTo>
                    <a:cubicBezTo>
                      <a:pt x="288564" y="83856"/>
                      <a:pt x="277306" y="88519"/>
                      <a:pt x="265568" y="88519"/>
                    </a:cubicBezTo>
                    <a:lnTo>
                      <a:pt x="44260" y="88519"/>
                    </a:lnTo>
                    <a:cubicBezTo>
                      <a:pt x="32521" y="88519"/>
                      <a:pt x="21264" y="83856"/>
                      <a:pt x="12963" y="75556"/>
                    </a:cubicBezTo>
                    <a:cubicBezTo>
                      <a:pt x="4663" y="67256"/>
                      <a:pt x="0" y="55998"/>
                      <a:pt x="0" y="44260"/>
                    </a:cubicBezTo>
                    <a:lnTo>
                      <a:pt x="0" y="44260"/>
                    </a:lnTo>
                    <a:cubicBezTo>
                      <a:pt x="0" y="32521"/>
                      <a:pt x="4663" y="21264"/>
                      <a:pt x="12963" y="12963"/>
                    </a:cubicBezTo>
                    <a:cubicBezTo>
                      <a:pt x="21264" y="4663"/>
                      <a:pt x="32521" y="0"/>
                      <a:pt x="442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28575"/>
                <a:ext cx="309827" cy="11709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AutoShape 10"/>
            <p:cNvSpPr/>
            <p:nvPr/>
          </p:nvSpPr>
          <p:spPr>
            <a:xfrm flipV="1">
              <a:off x="400652" y="249464"/>
              <a:ext cx="767196" cy="0"/>
            </a:xfrm>
            <a:prstGeom prst="line">
              <a:avLst/>
            </a:prstGeom>
            <a:ln w="50800" cap="flat">
              <a:solidFill>
                <a:srgbClr val="6131FB"/>
              </a:solidFill>
              <a:prstDash val="solid"/>
              <a:headEnd type="none" w="sm" len="sm"/>
              <a:tailEnd type="arrow" w="med" len="sm"/>
            </a:ln>
          </p:spPr>
        </p:sp>
      </p:grpSp>
      <p:sp>
        <p:nvSpPr>
          <p:cNvPr id="11" name="TextBox 11"/>
          <p:cNvSpPr txBox="1"/>
          <p:nvPr/>
        </p:nvSpPr>
        <p:spPr>
          <a:xfrm>
            <a:off x="1838960" y="313055"/>
            <a:ext cx="5650230" cy="1172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50"/>
              </a:lnSpc>
            </a:pPr>
            <a:r>
              <a:rPr lang="en-US" sz="6535" spc="235">
                <a:solidFill>
                  <a:srgbClr val="FFFFFF"/>
                </a:solidFill>
                <a:ea typeface="庞门正道标题体" panose="02010600030101010101" charset="-122"/>
              </a:rPr>
              <a:t>请输入标题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2679174" y="3781660"/>
            <a:ext cx="3965759" cy="3965759"/>
            <a:chOff x="0" y="0"/>
            <a:chExt cx="5287679" cy="528767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287679" cy="5287679"/>
            </a:xfrm>
            <a:custGeom>
              <a:avLst/>
              <a:gdLst/>
              <a:ahLst/>
              <a:cxnLst/>
              <a:rect l="l" t="t" r="r" b="b"/>
              <a:pathLst>
                <a:path w="5287679" h="5287679">
                  <a:moveTo>
                    <a:pt x="0" y="0"/>
                  </a:moveTo>
                  <a:lnTo>
                    <a:pt x="5287679" y="0"/>
                  </a:lnTo>
                  <a:lnTo>
                    <a:pt x="5287679" y="5287679"/>
                  </a:lnTo>
                  <a:lnTo>
                    <a:pt x="0" y="5287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859119" y="1796638"/>
              <a:ext cx="1569440" cy="1694402"/>
            </a:xfrm>
            <a:custGeom>
              <a:avLst/>
              <a:gdLst/>
              <a:ahLst/>
              <a:cxnLst/>
              <a:rect l="l" t="t" r="r" b="b"/>
              <a:pathLst>
                <a:path w="1569440" h="1694402">
                  <a:moveTo>
                    <a:pt x="0" y="0"/>
                  </a:moveTo>
                  <a:lnTo>
                    <a:pt x="1569440" y="0"/>
                  </a:lnTo>
                  <a:lnTo>
                    <a:pt x="1569440" y="1694403"/>
                  </a:lnTo>
                  <a:lnTo>
                    <a:pt x="0" y="16944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6" name="AutoShape 16"/>
          <p:cNvSpPr/>
          <p:nvPr>
            <p:custDataLst>
              <p:tags r:id="rId1"/>
            </p:custDataLst>
          </p:nvPr>
        </p:nvSpPr>
        <p:spPr>
          <a:xfrm flipH="1">
            <a:off x="1643067" y="5783589"/>
            <a:ext cx="1052950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7" name="Freeform 17"/>
          <p:cNvSpPr/>
          <p:nvPr>
            <p:custDataLst>
              <p:tags r:id="rId2"/>
            </p:custDataLst>
          </p:nvPr>
        </p:nvSpPr>
        <p:spPr>
          <a:xfrm>
            <a:off x="6907818" y="2838454"/>
            <a:ext cx="4845822" cy="2593272"/>
          </a:xfrm>
          <a:custGeom>
            <a:avLst/>
            <a:gdLst/>
            <a:ahLst/>
            <a:cxnLst/>
            <a:rect l="l" t="t" r="r" b="b"/>
            <a:pathLst>
              <a:path w="4845822" h="2593272">
                <a:moveTo>
                  <a:pt x="0" y="0"/>
                </a:moveTo>
                <a:lnTo>
                  <a:pt x="4845822" y="0"/>
                </a:lnTo>
                <a:lnTo>
                  <a:pt x="4845822" y="2593272"/>
                </a:lnTo>
                <a:lnTo>
                  <a:pt x="0" y="259327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>
            <p:custDataLst>
              <p:tags r:id="rId3"/>
            </p:custDataLst>
          </p:nvPr>
        </p:nvSpPr>
        <p:spPr>
          <a:xfrm>
            <a:off x="2061996" y="6136014"/>
            <a:ext cx="4845822" cy="2593272"/>
          </a:xfrm>
          <a:custGeom>
            <a:avLst/>
            <a:gdLst/>
            <a:ahLst/>
            <a:cxnLst/>
            <a:rect l="l" t="t" r="r" b="b"/>
            <a:pathLst>
              <a:path w="4845822" h="2593272">
                <a:moveTo>
                  <a:pt x="0" y="0"/>
                </a:moveTo>
                <a:lnTo>
                  <a:pt x="4845822" y="0"/>
                </a:lnTo>
                <a:lnTo>
                  <a:pt x="4845822" y="2593272"/>
                </a:lnTo>
                <a:lnTo>
                  <a:pt x="0" y="259327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>
            <p:custDataLst>
              <p:tags r:id="rId4"/>
            </p:custDataLst>
          </p:nvPr>
        </p:nvSpPr>
        <p:spPr>
          <a:xfrm>
            <a:off x="7387978" y="3370453"/>
            <a:ext cx="3885502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spc="129">
                <a:solidFill>
                  <a:srgbClr val="FFFFFF"/>
                </a:solidFill>
                <a:latin typeface="思源黑体-粗体 Bold" panose="020B0800000000000000" charset="-122"/>
                <a:ea typeface="思源黑体-粗体 Bold" panose="020B0800000000000000" charset="-122"/>
              </a:rPr>
              <a:t>02.</a:t>
            </a:r>
            <a:r>
              <a:rPr sz="3600" spc="129">
                <a:solidFill>
                  <a:srgbClr val="FFFFFF"/>
                </a:solidFill>
                <a:latin typeface="思源黑体-粗体 Bold" panose="020B0800000000000000" charset="-122"/>
                <a:ea typeface="思源黑体-粗体 Bold" panose="020B0800000000000000" charset="-122"/>
                <a:sym typeface="+mn-ea"/>
              </a:rPr>
              <a:t>添加小标题</a:t>
            </a:r>
          </a:p>
        </p:txBody>
      </p:sp>
      <p:sp>
        <p:nvSpPr>
          <p:cNvPr id="20" name="TextBox 20"/>
          <p:cNvSpPr txBox="1"/>
          <p:nvPr>
            <p:custDataLst>
              <p:tags r:id="rId5"/>
            </p:custDataLst>
          </p:nvPr>
        </p:nvSpPr>
        <p:spPr>
          <a:xfrm>
            <a:off x="7387978" y="4036761"/>
            <a:ext cx="3885502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1800">
                <a:solidFill>
                  <a:srgbClr val="FFFFFF"/>
                </a:solidFill>
                <a:ea typeface="思源黑体 2" panose="020B0500000000000000" charset="-122"/>
              </a:rPr>
              <a:t>请输入您的文本，文字是您思想的提炼</a:t>
            </a:r>
          </a:p>
        </p:txBody>
      </p:sp>
      <p:sp>
        <p:nvSpPr>
          <p:cNvPr id="21" name="TextBox 21"/>
          <p:cNvSpPr txBox="1"/>
          <p:nvPr>
            <p:custDataLst>
              <p:tags r:id="rId6"/>
            </p:custDataLst>
          </p:nvPr>
        </p:nvSpPr>
        <p:spPr>
          <a:xfrm>
            <a:off x="2542156" y="3370453"/>
            <a:ext cx="3885502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spc="129">
                <a:solidFill>
                  <a:srgbClr val="FFFFFF"/>
                </a:solidFill>
                <a:latin typeface="思源黑体-粗体 Bold" panose="020B0800000000000000" charset="-122"/>
                <a:ea typeface="思源黑体-粗体 Bold" panose="020B0800000000000000" charset="-122"/>
              </a:rPr>
              <a:t>01.</a:t>
            </a:r>
            <a:r>
              <a:rPr sz="3600" spc="129">
                <a:solidFill>
                  <a:srgbClr val="FFFFFF"/>
                </a:solidFill>
                <a:latin typeface="思源黑体-粗体 Bold" panose="020B0800000000000000" charset="-122"/>
                <a:ea typeface="思源黑体-粗体 Bold" panose="020B0800000000000000" charset="-122"/>
              </a:rPr>
              <a:t>添加小标题</a:t>
            </a:r>
          </a:p>
        </p:txBody>
      </p:sp>
      <p:sp>
        <p:nvSpPr>
          <p:cNvPr id="22" name="TextBox 22"/>
          <p:cNvSpPr txBox="1"/>
          <p:nvPr>
            <p:custDataLst>
              <p:tags r:id="rId7"/>
            </p:custDataLst>
          </p:nvPr>
        </p:nvSpPr>
        <p:spPr>
          <a:xfrm>
            <a:off x="2542156" y="4036761"/>
            <a:ext cx="3885502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1800">
                <a:solidFill>
                  <a:srgbClr val="FFFFFF"/>
                </a:solidFill>
                <a:ea typeface="思源黑体 2" panose="020B0500000000000000" charset="-122"/>
              </a:rPr>
              <a:t>请输入您的文本，文字是您思想的提炼</a:t>
            </a:r>
          </a:p>
        </p:txBody>
      </p:sp>
      <p:sp>
        <p:nvSpPr>
          <p:cNvPr id="23" name="TextBox 23"/>
          <p:cNvSpPr txBox="1"/>
          <p:nvPr>
            <p:custDataLst>
              <p:tags r:id="rId8"/>
            </p:custDataLst>
          </p:nvPr>
        </p:nvSpPr>
        <p:spPr>
          <a:xfrm>
            <a:off x="2542156" y="6668013"/>
            <a:ext cx="3885502" cy="1292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spc="129">
                <a:solidFill>
                  <a:srgbClr val="FFFFFF"/>
                </a:solidFill>
                <a:latin typeface="思源黑体-粗体 Bold" panose="020B0800000000000000" charset="-122"/>
                <a:ea typeface="思源黑体-粗体 Bold" panose="020B0800000000000000" charset="-122"/>
              </a:rPr>
              <a:t>03.</a:t>
            </a:r>
            <a:r>
              <a:rPr sz="3600" spc="129">
                <a:solidFill>
                  <a:srgbClr val="FFFFFF"/>
                </a:solidFill>
                <a:latin typeface="思源黑体-粗体 Bold" panose="020B0800000000000000" charset="-122"/>
                <a:ea typeface="思源黑体-粗体 Bold" panose="020B0800000000000000" charset="-122"/>
                <a:sym typeface="+mn-ea"/>
              </a:rPr>
              <a:t>添加小标题</a:t>
            </a:r>
          </a:p>
          <a:p>
            <a:pPr>
              <a:lnSpc>
                <a:spcPts val="5040"/>
              </a:lnSpc>
            </a:pPr>
            <a:endParaRPr lang="en-US" sz="3600" spc="129">
              <a:solidFill>
                <a:srgbClr val="FFFFFF"/>
              </a:solidFill>
              <a:latin typeface="思源黑体-粗体 Bold" panose="020B0800000000000000" charset="-122"/>
              <a:ea typeface="思源黑体-粗体 Bold" panose="020B0800000000000000" charset="-122"/>
            </a:endParaRPr>
          </a:p>
        </p:txBody>
      </p:sp>
      <p:sp>
        <p:nvSpPr>
          <p:cNvPr id="24" name="TextBox 24"/>
          <p:cNvSpPr txBox="1"/>
          <p:nvPr>
            <p:custDataLst>
              <p:tags r:id="rId9"/>
            </p:custDataLst>
          </p:nvPr>
        </p:nvSpPr>
        <p:spPr>
          <a:xfrm>
            <a:off x="2542156" y="7334322"/>
            <a:ext cx="3885502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1800">
                <a:solidFill>
                  <a:srgbClr val="FFFFFF"/>
                </a:solidFill>
                <a:ea typeface="思源黑体 2" panose="020B0500000000000000" charset="-122"/>
              </a:rPr>
              <a:t>请输入您的文本，文字是您思想的提炼</a:t>
            </a:r>
          </a:p>
        </p:txBody>
      </p:sp>
      <p:sp>
        <p:nvSpPr>
          <p:cNvPr id="25" name="TextBox 25"/>
          <p:cNvSpPr txBox="1"/>
          <p:nvPr>
            <p:custDataLst>
              <p:tags r:id="rId10"/>
            </p:custDataLst>
          </p:nvPr>
        </p:nvSpPr>
        <p:spPr>
          <a:xfrm>
            <a:off x="7387978" y="6668013"/>
            <a:ext cx="3885502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spc="129">
                <a:solidFill>
                  <a:srgbClr val="FFFFFF"/>
                </a:solidFill>
                <a:latin typeface="思源黑体-粗体 Bold" panose="020B0800000000000000" charset="-122"/>
                <a:ea typeface="思源黑体-粗体 Bold" panose="020B0800000000000000" charset="-122"/>
              </a:rPr>
              <a:t>04.</a:t>
            </a:r>
            <a:r>
              <a:rPr sz="3600" spc="129">
                <a:solidFill>
                  <a:srgbClr val="FFFFFF"/>
                </a:solidFill>
                <a:latin typeface="思源黑体-粗体 Bold" panose="020B0800000000000000" charset="-122"/>
                <a:ea typeface="思源黑体-粗体 Bold" panose="020B0800000000000000" charset="-122"/>
                <a:sym typeface="+mn-ea"/>
              </a:rPr>
              <a:t>添加小标题</a:t>
            </a:r>
          </a:p>
        </p:txBody>
      </p:sp>
      <p:sp>
        <p:nvSpPr>
          <p:cNvPr id="26" name="TextBox 26"/>
          <p:cNvSpPr txBox="1"/>
          <p:nvPr>
            <p:custDataLst>
              <p:tags r:id="rId11"/>
            </p:custDataLst>
          </p:nvPr>
        </p:nvSpPr>
        <p:spPr>
          <a:xfrm>
            <a:off x="7387978" y="7334322"/>
            <a:ext cx="3885502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1800">
                <a:solidFill>
                  <a:srgbClr val="FFFFFF"/>
                </a:solidFill>
                <a:ea typeface="思源黑体 2" panose="020B0500000000000000" charset="-122"/>
              </a:rPr>
              <a:t>请输入您的文本，文字是您思想的提炼</a:t>
            </a:r>
          </a:p>
        </p:txBody>
      </p:sp>
      <p:sp>
        <p:nvSpPr>
          <p:cNvPr id="27" name="Freeform 21"/>
          <p:cNvSpPr>
            <a:spLocks noChangeAspect="1"/>
          </p:cNvSpPr>
          <p:nvPr>
            <p:custDataLst>
              <p:tags r:id="rId12"/>
            </p:custDataLst>
          </p:nvPr>
        </p:nvSpPr>
        <p:spPr>
          <a:xfrm>
            <a:off x="15163492" y="494984"/>
            <a:ext cx="2642215" cy="793112"/>
          </a:xfrm>
          <a:custGeom>
            <a:avLst/>
            <a:gdLst/>
            <a:ahLst/>
            <a:cxnLst/>
            <a:rect l="l" t="t" r="r" b="b"/>
            <a:pathLst>
              <a:path w="2642215" h="793112">
                <a:moveTo>
                  <a:pt x="0" y="0"/>
                </a:moveTo>
                <a:lnTo>
                  <a:pt x="2642216" y="0"/>
                </a:lnTo>
                <a:lnTo>
                  <a:pt x="2642216" y="793112"/>
                </a:lnTo>
                <a:lnTo>
                  <a:pt x="0" y="793112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109828" b="-10412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80540" y="-285066"/>
            <a:ext cx="19249080" cy="10857132"/>
            <a:chOff x="0" y="0"/>
            <a:chExt cx="5069716" cy="28594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69717" cy="2859492"/>
            </a:xfrm>
            <a:custGeom>
              <a:avLst/>
              <a:gdLst/>
              <a:ahLst/>
              <a:cxnLst/>
              <a:rect l="l" t="t" r="r" b="b"/>
              <a:pathLst>
                <a:path w="5069717" h="2859492">
                  <a:moveTo>
                    <a:pt x="0" y="0"/>
                  </a:moveTo>
                  <a:lnTo>
                    <a:pt x="5069717" y="0"/>
                  </a:lnTo>
                  <a:lnTo>
                    <a:pt x="5069717" y="2859492"/>
                  </a:lnTo>
                  <a:lnTo>
                    <a:pt x="0" y="2859492"/>
                  </a:lnTo>
                  <a:close/>
                </a:path>
              </a:pathLst>
            </a:custGeom>
            <a:solidFill>
              <a:srgbClr val="1920A2">
                <a:alpha val="6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5069716" cy="29642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04301" y="860652"/>
            <a:ext cx="1176375" cy="336097"/>
            <a:chOff x="0" y="0"/>
            <a:chExt cx="1568501" cy="448129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568501" cy="448129"/>
              <a:chOff x="0" y="0"/>
              <a:chExt cx="309827" cy="8851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09827" cy="88519"/>
              </a:xfrm>
              <a:custGeom>
                <a:avLst/>
                <a:gdLst/>
                <a:ahLst/>
                <a:cxnLst/>
                <a:rect l="l" t="t" r="r" b="b"/>
                <a:pathLst>
                  <a:path w="309827" h="88519">
                    <a:moveTo>
                      <a:pt x="44260" y="0"/>
                    </a:moveTo>
                    <a:lnTo>
                      <a:pt x="265568" y="0"/>
                    </a:lnTo>
                    <a:cubicBezTo>
                      <a:pt x="277306" y="0"/>
                      <a:pt x="288564" y="4663"/>
                      <a:pt x="296864" y="12963"/>
                    </a:cubicBezTo>
                    <a:cubicBezTo>
                      <a:pt x="305164" y="21264"/>
                      <a:pt x="309827" y="32521"/>
                      <a:pt x="309827" y="44260"/>
                    </a:cubicBezTo>
                    <a:lnTo>
                      <a:pt x="309827" y="44260"/>
                    </a:lnTo>
                    <a:cubicBezTo>
                      <a:pt x="309827" y="55998"/>
                      <a:pt x="305164" y="67256"/>
                      <a:pt x="296864" y="75556"/>
                    </a:cubicBezTo>
                    <a:cubicBezTo>
                      <a:pt x="288564" y="83856"/>
                      <a:pt x="277306" y="88519"/>
                      <a:pt x="265568" y="88519"/>
                    </a:cubicBezTo>
                    <a:lnTo>
                      <a:pt x="44260" y="88519"/>
                    </a:lnTo>
                    <a:cubicBezTo>
                      <a:pt x="32521" y="88519"/>
                      <a:pt x="21264" y="83856"/>
                      <a:pt x="12963" y="75556"/>
                    </a:cubicBezTo>
                    <a:cubicBezTo>
                      <a:pt x="4663" y="67256"/>
                      <a:pt x="0" y="55998"/>
                      <a:pt x="0" y="44260"/>
                    </a:cubicBezTo>
                    <a:lnTo>
                      <a:pt x="0" y="44260"/>
                    </a:lnTo>
                    <a:cubicBezTo>
                      <a:pt x="0" y="32521"/>
                      <a:pt x="4663" y="21264"/>
                      <a:pt x="12963" y="12963"/>
                    </a:cubicBezTo>
                    <a:cubicBezTo>
                      <a:pt x="21264" y="4663"/>
                      <a:pt x="32521" y="0"/>
                      <a:pt x="442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28575"/>
                <a:ext cx="309827" cy="11709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AutoShape 10"/>
            <p:cNvSpPr/>
            <p:nvPr/>
          </p:nvSpPr>
          <p:spPr>
            <a:xfrm flipV="1">
              <a:off x="400652" y="249464"/>
              <a:ext cx="767196" cy="0"/>
            </a:xfrm>
            <a:prstGeom prst="line">
              <a:avLst/>
            </a:prstGeom>
            <a:ln w="50800" cap="flat">
              <a:solidFill>
                <a:srgbClr val="6131FB"/>
              </a:solidFill>
              <a:prstDash val="solid"/>
              <a:headEnd type="none" w="sm" len="sm"/>
              <a:tailEnd type="arrow" w="med" len="sm"/>
            </a:ln>
          </p:spPr>
        </p:sp>
      </p:grpSp>
      <p:sp>
        <p:nvSpPr>
          <p:cNvPr id="13" name="Freeform 13"/>
          <p:cNvSpPr/>
          <p:nvPr>
            <p:custDataLst>
              <p:tags r:id="rId1"/>
            </p:custDataLst>
          </p:nvPr>
        </p:nvSpPr>
        <p:spPr>
          <a:xfrm>
            <a:off x="1309899" y="2914375"/>
            <a:ext cx="4873484" cy="5459096"/>
          </a:xfrm>
          <a:custGeom>
            <a:avLst/>
            <a:gdLst/>
            <a:ahLst/>
            <a:cxnLst/>
            <a:rect l="l" t="t" r="r" b="b"/>
            <a:pathLst>
              <a:path w="4873484" h="5459096">
                <a:moveTo>
                  <a:pt x="0" y="0"/>
                </a:moveTo>
                <a:lnTo>
                  <a:pt x="4873484" y="0"/>
                </a:lnTo>
                <a:lnTo>
                  <a:pt x="4873484" y="5459097"/>
                </a:lnTo>
                <a:lnTo>
                  <a:pt x="0" y="545909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70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>
            <p:custDataLst>
              <p:tags r:id="rId2"/>
            </p:custDataLst>
          </p:nvPr>
        </p:nvSpPr>
        <p:spPr>
          <a:xfrm>
            <a:off x="2037371" y="4152900"/>
            <a:ext cx="3418540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spc="129">
                <a:solidFill>
                  <a:srgbClr val="FFFFFF"/>
                </a:solidFill>
                <a:latin typeface="思源黑体-粗体 Bold" panose="020B0800000000000000" charset="-122"/>
                <a:ea typeface="思源黑体-粗体 Bold" panose="020B0800000000000000" charset="-122"/>
              </a:rPr>
              <a:t>01.添加小标题</a:t>
            </a:r>
          </a:p>
        </p:txBody>
      </p:sp>
      <p:sp>
        <p:nvSpPr>
          <p:cNvPr id="15" name="TextBox 15"/>
          <p:cNvSpPr txBox="1"/>
          <p:nvPr>
            <p:custDataLst>
              <p:tags r:id="rId3"/>
            </p:custDataLst>
          </p:nvPr>
        </p:nvSpPr>
        <p:spPr>
          <a:xfrm>
            <a:off x="2037371" y="4819208"/>
            <a:ext cx="3418540" cy="2493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1800" dirty="0">
                <a:solidFill>
                  <a:srgbClr val="FFFFFF"/>
                </a:solidFill>
                <a:ea typeface="思源黑体 2" panose="020B0500000000000000" charset="-122"/>
              </a:rPr>
              <a:t>单击此处输入您的正文，文字是您思想的提炼，为了最终演示发布良好效果，请尽量言简意赅的阐述观点；根据需要可酌情增减文字，以便观者可以准确理解您所传达的信息。</a:t>
            </a:r>
          </a:p>
        </p:txBody>
      </p:sp>
      <p:sp>
        <p:nvSpPr>
          <p:cNvPr id="16" name="Freeform 16"/>
          <p:cNvSpPr/>
          <p:nvPr>
            <p:custDataLst>
              <p:tags r:id="rId4"/>
            </p:custDataLst>
          </p:nvPr>
        </p:nvSpPr>
        <p:spPr>
          <a:xfrm>
            <a:off x="6707258" y="2972524"/>
            <a:ext cx="4873484" cy="5459096"/>
          </a:xfrm>
          <a:custGeom>
            <a:avLst/>
            <a:gdLst/>
            <a:ahLst/>
            <a:cxnLst/>
            <a:rect l="l" t="t" r="r" b="b"/>
            <a:pathLst>
              <a:path w="4873484" h="5459096">
                <a:moveTo>
                  <a:pt x="0" y="0"/>
                </a:moveTo>
                <a:lnTo>
                  <a:pt x="4873484" y="0"/>
                </a:lnTo>
                <a:lnTo>
                  <a:pt x="4873484" y="5459096"/>
                </a:lnTo>
                <a:lnTo>
                  <a:pt x="0" y="54590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70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>
            <p:custDataLst>
              <p:tags r:id="rId5"/>
            </p:custDataLst>
          </p:nvPr>
        </p:nvSpPr>
        <p:spPr>
          <a:xfrm>
            <a:off x="7434730" y="4211048"/>
            <a:ext cx="3418540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spc="129">
                <a:solidFill>
                  <a:srgbClr val="FFFFFF"/>
                </a:solidFill>
                <a:latin typeface="思源黑体-粗体 Bold" panose="020B0800000000000000" charset="-122"/>
                <a:ea typeface="思源黑体-粗体 Bold" panose="020B0800000000000000" charset="-122"/>
              </a:rPr>
              <a:t>02.添加小标题</a:t>
            </a:r>
          </a:p>
        </p:txBody>
      </p:sp>
      <p:sp>
        <p:nvSpPr>
          <p:cNvPr id="18" name="TextBox 18"/>
          <p:cNvSpPr txBox="1"/>
          <p:nvPr>
            <p:custDataLst>
              <p:tags r:id="rId6"/>
            </p:custDataLst>
          </p:nvPr>
        </p:nvSpPr>
        <p:spPr>
          <a:xfrm>
            <a:off x="7434730" y="4877357"/>
            <a:ext cx="3418540" cy="2493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1800">
                <a:solidFill>
                  <a:srgbClr val="FFFFFF"/>
                </a:solidFill>
                <a:ea typeface="思源黑体 2" panose="020B0500000000000000" charset="-122"/>
              </a:rPr>
              <a:t>单击此处输入您的正文，文字是您思想的提炼，为了最终演示发布良好效果，请尽量言简意赅的阐述观点；根据需要可酌情增减文字，以便观者可以准确理解您所传达的信息。</a:t>
            </a:r>
          </a:p>
        </p:txBody>
      </p:sp>
      <p:sp>
        <p:nvSpPr>
          <p:cNvPr id="19" name="Freeform 19"/>
          <p:cNvSpPr/>
          <p:nvPr>
            <p:custDataLst>
              <p:tags r:id="rId7"/>
            </p:custDataLst>
          </p:nvPr>
        </p:nvSpPr>
        <p:spPr>
          <a:xfrm>
            <a:off x="12104651" y="2914375"/>
            <a:ext cx="4873484" cy="5459096"/>
          </a:xfrm>
          <a:custGeom>
            <a:avLst/>
            <a:gdLst/>
            <a:ahLst/>
            <a:cxnLst/>
            <a:rect l="l" t="t" r="r" b="b"/>
            <a:pathLst>
              <a:path w="4873484" h="5459096">
                <a:moveTo>
                  <a:pt x="0" y="0"/>
                </a:moveTo>
                <a:lnTo>
                  <a:pt x="4873484" y="0"/>
                </a:lnTo>
                <a:lnTo>
                  <a:pt x="4873484" y="5459097"/>
                </a:lnTo>
                <a:lnTo>
                  <a:pt x="0" y="545909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70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>
            <p:custDataLst>
              <p:tags r:id="rId8"/>
            </p:custDataLst>
          </p:nvPr>
        </p:nvSpPr>
        <p:spPr>
          <a:xfrm>
            <a:off x="12832123" y="4152900"/>
            <a:ext cx="3418540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spc="129">
                <a:solidFill>
                  <a:srgbClr val="FFFFFF"/>
                </a:solidFill>
                <a:latin typeface="思源黑体-粗体 Bold" panose="020B0800000000000000" charset="-122"/>
                <a:ea typeface="思源黑体-粗体 Bold" panose="020B0800000000000000" charset="-122"/>
              </a:rPr>
              <a:t>03.添加小标题</a:t>
            </a:r>
          </a:p>
        </p:txBody>
      </p:sp>
      <p:sp>
        <p:nvSpPr>
          <p:cNvPr id="21" name="TextBox 21"/>
          <p:cNvSpPr txBox="1"/>
          <p:nvPr>
            <p:custDataLst>
              <p:tags r:id="rId9"/>
            </p:custDataLst>
          </p:nvPr>
        </p:nvSpPr>
        <p:spPr>
          <a:xfrm>
            <a:off x="12832123" y="4819208"/>
            <a:ext cx="3418540" cy="2493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1800">
                <a:solidFill>
                  <a:srgbClr val="FFFFFF"/>
                </a:solidFill>
                <a:ea typeface="思源黑体 2" panose="020B0500000000000000" charset="-122"/>
              </a:rPr>
              <a:t>单击此处输入您的正文，文字是您思想的提炼，为了最终演示发布良好效果，请尽量言简意赅的阐述观点；根据需要可酌情增减文字，以便观者可以准确理解您所传达的信息。</a:t>
            </a:r>
          </a:p>
        </p:txBody>
      </p:sp>
      <p:sp>
        <p:nvSpPr>
          <p:cNvPr id="22" name="TextBox 11"/>
          <p:cNvSpPr txBox="1"/>
          <p:nvPr>
            <p:custDataLst>
              <p:tags r:id="rId10"/>
            </p:custDataLst>
          </p:nvPr>
        </p:nvSpPr>
        <p:spPr>
          <a:xfrm>
            <a:off x="1838960" y="313055"/>
            <a:ext cx="5650230" cy="1172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50"/>
              </a:lnSpc>
            </a:pPr>
            <a:r>
              <a:rPr lang="en-US" sz="6535" spc="235">
                <a:solidFill>
                  <a:srgbClr val="FFFFFF"/>
                </a:solidFill>
                <a:ea typeface="庞门正道标题体" panose="02010600030101010101" charset="-122"/>
              </a:rPr>
              <a:t>请输入标题</a:t>
            </a:r>
          </a:p>
        </p:txBody>
      </p:sp>
      <p:sp>
        <p:nvSpPr>
          <p:cNvPr id="27" name="Freeform 21"/>
          <p:cNvSpPr>
            <a:spLocks noChangeAspect="1"/>
          </p:cNvSpPr>
          <p:nvPr>
            <p:custDataLst>
              <p:tags r:id="rId11"/>
            </p:custDataLst>
          </p:nvPr>
        </p:nvSpPr>
        <p:spPr>
          <a:xfrm>
            <a:off x="15163492" y="494984"/>
            <a:ext cx="2642215" cy="793112"/>
          </a:xfrm>
          <a:custGeom>
            <a:avLst/>
            <a:gdLst/>
            <a:ahLst/>
            <a:cxnLst/>
            <a:rect l="l" t="t" r="r" b="b"/>
            <a:pathLst>
              <a:path w="2642215" h="793112">
                <a:moveTo>
                  <a:pt x="0" y="0"/>
                </a:moveTo>
                <a:lnTo>
                  <a:pt x="2642216" y="0"/>
                </a:lnTo>
                <a:lnTo>
                  <a:pt x="2642216" y="793112"/>
                </a:lnTo>
                <a:lnTo>
                  <a:pt x="0" y="79311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9828" b="-10412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80540" y="-285066"/>
            <a:ext cx="19249080" cy="10857132"/>
            <a:chOff x="0" y="0"/>
            <a:chExt cx="5069716" cy="28594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69717" cy="2859492"/>
            </a:xfrm>
            <a:custGeom>
              <a:avLst/>
              <a:gdLst/>
              <a:ahLst/>
              <a:cxnLst/>
              <a:rect l="l" t="t" r="r" b="b"/>
              <a:pathLst>
                <a:path w="5069717" h="2859492">
                  <a:moveTo>
                    <a:pt x="0" y="0"/>
                  </a:moveTo>
                  <a:lnTo>
                    <a:pt x="5069717" y="0"/>
                  </a:lnTo>
                  <a:lnTo>
                    <a:pt x="5069717" y="2859492"/>
                  </a:lnTo>
                  <a:lnTo>
                    <a:pt x="0" y="2859492"/>
                  </a:lnTo>
                  <a:close/>
                </a:path>
              </a:pathLst>
            </a:custGeom>
            <a:solidFill>
              <a:srgbClr val="1920A2">
                <a:alpha val="6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5069716" cy="29642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04301" y="860652"/>
            <a:ext cx="1176375" cy="336097"/>
            <a:chOff x="0" y="0"/>
            <a:chExt cx="1568501" cy="448129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568501" cy="448129"/>
              <a:chOff x="0" y="0"/>
              <a:chExt cx="309827" cy="8851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09827" cy="88519"/>
              </a:xfrm>
              <a:custGeom>
                <a:avLst/>
                <a:gdLst/>
                <a:ahLst/>
                <a:cxnLst/>
                <a:rect l="l" t="t" r="r" b="b"/>
                <a:pathLst>
                  <a:path w="309827" h="88519">
                    <a:moveTo>
                      <a:pt x="44260" y="0"/>
                    </a:moveTo>
                    <a:lnTo>
                      <a:pt x="265568" y="0"/>
                    </a:lnTo>
                    <a:cubicBezTo>
                      <a:pt x="277306" y="0"/>
                      <a:pt x="288564" y="4663"/>
                      <a:pt x="296864" y="12963"/>
                    </a:cubicBezTo>
                    <a:cubicBezTo>
                      <a:pt x="305164" y="21264"/>
                      <a:pt x="309827" y="32521"/>
                      <a:pt x="309827" y="44260"/>
                    </a:cubicBezTo>
                    <a:lnTo>
                      <a:pt x="309827" y="44260"/>
                    </a:lnTo>
                    <a:cubicBezTo>
                      <a:pt x="309827" y="55998"/>
                      <a:pt x="305164" y="67256"/>
                      <a:pt x="296864" y="75556"/>
                    </a:cubicBezTo>
                    <a:cubicBezTo>
                      <a:pt x="288564" y="83856"/>
                      <a:pt x="277306" y="88519"/>
                      <a:pt x="265568" y="88519"/>
                    </a:cubicBezTo>
                    <a:lnTo>
                      <a:pt x="44260" y="88519"/>
                    </a:lnTo>
                    <a:cubicBezTo>
                      <a:pt x="32521" y="88519"/>
                      <a:pt x="21264" y="83856"/>
                      <a:pt x="12963" y="75556"/>
                    </a:cubicBezTo>
                    <a:cubicBezTo>
                      <a:pt x="4663" y="67256"/>
                      <a:pt x="0" y="55998"/>
                      <a:pt x="0" y="44260"/>
                    </a:cubicBezTo>
                    <a:lnTo>
                      <a:pt x="0" y="44260"/>
                    </a:lnTo>
                    <a:cubicBezTo>
                      <a:pt x="0" y="32521"/>
                      <a:pt x="4663" y="21264"/>
                      <a:pt x="12963" y="12963"/>
                    </a:cubicBezTo>
                    <a:cubicBezTo>
                      <a:pt x="21264" y="4663"/>
                      <a:pt x="32521" y="0"/>
                      <a:pt x="442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28575"/>
                <a:ext cx="309827" cy="11709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AutoShape 10"/>
            <p:cNvSpPr/>
            <p:nvPr/>
          </p:nvSpPr>
          <p:spPr>
            <a:xfrm flipV="1">
              <a:off x="400652" y="249464"/>
              <a:ext cx="767196" cy="0"/>
            </a:xfrm>
            <a:prstGeom prst="line">
              <a:avLst/>
            </a:prstGeom>
            <a:ln w="50800" cap="flat">
              <a:solidFill>
                <a:srgbClr val="6131FB"/>
              </a:solidFill>
              <a:prstDash val="solid"/>
              <a:headEnd type="none" w="sm" len="sm"/>
              <a:tailEnd type="arrow" w="med" len="sm"/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1580677" y="2755102"/>
            <a:ext cx="6774425" cy="2633074"/>
            <a:chOff x="0" y="0"/>
            <a:chExt cx="9032566" cy="3510765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59" t="38042" r="459" b="3290"/>
            <a:stretch/>
          </p:blipFill>
          <p:spPr>
            <a:xfrm>
              <a:off x="0" y="0"/>
              <a:ext cx="9032566" cy="3510765"/>
            </a:xfrm>
            <a:prstGeom prst="rect">
              <a:avLst/>
            </a:prstGeom>
          </p:spPr>
        </p:pic>
      </p:grpSp>
      <p:sp>
        <p:nvSpPr>
          <p:cNvPr id="15" name="Freeform 15"/>
          <p:cNvSpPr/>
          <p:nvPr/>
        </p:nvSpPr>
        <p:spPr>
          <a:xfrm>
            <a:off x="1544170" y="5625377"/>
            <a:ext cx="4533260" cy="3379340"/>
          </a:xfrm>
          <a:custGeom>
            <a:avLst/>
            <a:gdLst/>
            <a:ahLst/>
            <a:cxnLst/>
            <a:rect l="l" t="t" r="r" b="b"/>
            <a:pathLst>
              <a:path w="4533260" h="3379340">
                <a:moveTo>
                  <a:pt x="0" y="0"/>
                </a:moveTo>
                <a:lnTo>
                  <a:pt x="4533260" y="0"/>
                </a:lnTo>
                <a:lnTo>
                  <a:pt x="4533260" y="3379340"/>
                </a:lnTo>
                <a:lnTo>
                  <a:pt x="0" y="33793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8981083" y="3307003"/>
            <a:ext cx="7762747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spc="129">
                <a:solidFill>
                  <a:srgbClr val="FFFFFF"/>
                </a:solidFill>
                <a:latin typeface="思源黑体-粗体 Bold" panose="020B0800000000000000" charset="-122"/>
                <a:ea typeface="思源黑体-粗体 Bold" panose="020B0800000000000000" charset="-122"/>
              </a:rPr>
              <a:t>01.添加小标题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981083" y="3973311"/>
            <a:ext cx="7401917" cy="1188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1800" dirty="0">
                <a:solidFill>
                  <a:srgbClr val="FFFFFF"/>
                </a:solidFill>
                <a:ea typeface="思源黑体 2" panose="020B0500000000000000" charset="-122"/>
              </a:rPr>
              <a:t>单击此处输入您的正文，文字是您思想的提炼，为了最终演示发布良好效果，请尽量言简意赅的阐述观点；根据需要可酌情增减文字，以便观者可以准确理解您所传达的信息。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01530" y="6345623"/>
            <a:ext cx="3418540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spc="129">
                <a:solidFill>
                  <a:srgbClr val="FFFFFF"/>
                </a:solidFill>
                <a:latin typeface="思源黑体-粗体 Bold" panose="020B0800000000000000" charset="-122"/>
                <a:ea typeface="思源黑体-粗体 Bold" panose="020B0800000000000000" charset="-122"/>
              </a:rPr>
              <a:t>02.添加小标题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01530" y="7011931"/>
            <a:ext cx="3418540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1800">
                <a:solidFill>
                  <a:srgbClr val="FFFFFF"/>
                </a:solidFill>
                <a:ea typeface="思源黑体 2" panose="020B0500000000000000" charset="-122"/>
              </a:rPr>
              <a:t>请输入您的文本，文字是您思想的提炼</a:t>
            </a:r>
          </a:p>
        </p:txBody>
      </p:sp>
      <p:sp>
        <p:nvSpPr>
          <p:cNvPr id="20" name="Freeform 20"/>
          <p:cNvSpPr/>
          <p:nvPr/>
        </p:nvSpPr>
        <p:spPr>
          <a:xfrm>
            <a:off x="6877370" y="5625377"/>
            <a:ext cx="4533260" cy="3379340"/>
          </a:xfrm>
          <a:custGeom>
            <a:avLst/>
            <a:gdLst/>
            <a:ahLst/>
            <a:cxnLst/>
            <a:rect l="l" t="t" r="r" b="b"/>
            <a:pathLst>
              <a:path w="4533260" h="3379340">
                <a:moveTo>
                  <a:pt x="0" y="0"/>
                </a:moveTo>
                <a:lnTo>
                  <a:pt x="4533260" y="0"/>
                </a:lnTo>
                <a:lnTo>
                  <a:pt x="4533260" y="3379340"/>
                </a:lnTo>
                <a:lnTo>
                  <a:pt x="0" y="33793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7434730" y="6345623"/>
            <a:ext cx="3418540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spc="129">
                <a:solidFill>
                  <a:srgbClr val="FFFFFF"/>
                </a:solidFill>
                <a:latin typeface="思源黑体-粗体 Bold" panose="020B0800000000000000" charset="-122"/>
                <a:ea typeface="思源黑体-粗体 Bold" panose="020B0800000000000000" charset="-122"/>
              </a:rPr>
              <a:t>03.添加小标题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434730" y="7011931"/>
            <a:ext cx="3418540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1800">
                <a:solidFill>
                  <a:srgbClr val="FFFFFF"/>
                </a:solidFill>
                <a:ea typeface="思源黑体 2" panose="020B0500000000000000" charset="-122"/>
              </a:rPr>
              <a:t>请输入您的文本，文字是您思想的提炼</a:t>
            </a:r>
          </a:p>
        </p:txBody>
      </p:sp>
      <p:sp>
        <p:nvSpPr>
          <p:cNvPr id="23" name="Freeform 23"/>
          <p:cNvSpPr/>
          <p:nvPr/>
        </p:nvSpPr>
        <p:spPr>
          <a:xfrm>
            <a:off x="12210570" y="5625377"/>
            <a:ext cx="4533260" cy="3379340"/>
          </a:xfrm>
          <a:custGeom>
            <a:avLst/>
            <a:gdLst/>
            <a:ahLst/>
            <a:cxnLst/>
            <a:rect l="l" t="t" r="r" b="b"/>
            <a:pathLst>
              <a:path w="4533260" h="3379340">
                <a:moveTo>
                  <a:pt x="0" y="0"/>
                </a:moveTo>
                <a:lnTo>
                  <a:pt x="4533260" y="0"/>
                </a:lnTo>
                <a:lnTo>
                  <a:pt x="4533260" y="3379340"/>
                </a:lnTo>
                <a:lnTo>
                  <a:pt x="0" y="33793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2767930" y="6345623"/>
            <a:ext cx="3418540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spc="129">
                <a:solidFill>
                  <a:srgbClr val="FFFFFF"/>
                </a:solidFill>
                <a:latin typeface="思源黑体-粗体 Bold" panose="020B0800000000000000" charset="-122"/>
                <a:ea typeface="思源黑体-粗体 Bold" panose="020B0800000000000000" charset="-122"/>
              </a:rPr>
              <a:t>04.添加小标题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767930" y="7011931"/>
            <a:ext cx="3418540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1800">
                <a:solidFill>
                  <a:srgbClr val="FFFFFF"/>
                </a:solidFill>
                <a:ea typeface="思源黑体 2" panose="020B0500000000000000" charset="-122"/>
              </a:rPr>
              <a:t>请输入您的文本，文字是您思想的提炼</a:t>
            </a:r>
          </a:p>
        </p:txBody>
      </p:sp>
      <p:sp>
        <p:nvSpPr>
          <p:cNvPr id="26" name="TextBox 11"/>
          <p:cNvSpPr txBox="1"/>
          <p:nvPr>
            <p:custDataLst>
              <p:tags r:id="rId1"/>
            </p:custDataLst>
          </p:nvPr>
        </p:nvSpPr>
        <p:spPr>
          <a:xfrm>
            <a:off x="1838960" y="313055"/>
            <a:ext cx="5650230" cy="1172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50"/>
              </a:lnSpc>
            </a:pPr>
            <a:r>
              <a:rPr lang="en-US" sz="6535" spc="235">
                <a:solidFill>
                  <a:srgbClr val="FFFFFF"/>
                </a:solidFill>
                <a:ea typeface="庞门正道标题体" panose="02010600030101010101" charset="-122"/>
              </a:rPr>
              <a:t>请输入标题</a:t>
            </a:r>
          </a:p>
        </p:txBody>
      </p:sp>
      <p:sp>
        <p:nvSpPr>
          <p:cNvPr id="27" name="Freeform 21"/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15163492" y="494984"/>
            <a:ext cx="2642215" cy="793112"/>
          </a:xfrm>
          <a:custGeom>
            <a:avLst/>
            <a:gdLst/>
            <a:ahLst/>
            <a:cxnLst/>
            <a:rect l="l" t="t" r="r" b="b"/>
            <a:pathLst>
              <a:path w="2642215" h="793112">
                <a:moveTo>
                  <a:pt x="0" y="0"/>
                </a:moveTo>
                <a:lnTo>
                  <a:pt x="2642216" y="0"/>
                </a:lnTo>
                <a:lnTo>
                  <a:pt x="2642216" y="793112"/>
                </a:lnTo>
                <a:lnTo>
                  <a:pt x="0" y="7931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t="-109828" b="-10412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80540" y="-285066"/>
            <a:ext cx="19249080" cy="10857132"/>
            <a:chOff x="0" y="0"/>
            <a:chExt cx="5069716" cy="28594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69717" cy="2859492"/>
            </a:xfrm>
            <a:custGeom>
              <a:avLst/>
              <a:gdLst/>
              <a:ahLst/>
              <a:cxnLst/>
              <a:rect l="l" t="t" r="r" b="b"/>
              <a:pathLst>
                <a:path w="5069717" h="2859492">
                  <a:moveTo>
                    <a:pt x="0" y="0"/>
                  </a:moveTo>
                  <a:lnTo>
                    <a:pt x="5069717" y="0"/>
                  </a:lnTo>
                  <a:lnTo>
                    <a:pt x="5069717" y="2859492"/>
                  </a:lnTo>
                  <a:lnTo>
                    <a:pt x="0" y="2859492"/>
                  </a:lnTo>
                  <a:close/>
                </a:path>
              </a:pathLst>
            </a:custGeom>
            <a:solidFill>
              <a:srgbClr val="1920A2">
                <a:alpha val="6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5069716" cy="29642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04301" y="860652"/>
            <a:ext cx="1176375" cy="336097"/>
            <a:chOff x="0" y="0"/>
            <a:chExt cx="1568501" cy="448129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568501" cy="448129"/>
              <a:chOff x="0" y="0"/>
              <a:chExt cx="309827" cy="8851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09827" cy="88519"/>
              </a:xfrm>
              <a:custGeom>
                <a:avLst/>
                <a:gdLst/>
                <a:ahLst/>
                <a:cxnLst/>
                <a:rect l="l" t="t" r="r" b="b"/>
                <a:pathLst>
                  <a:path w="309827" h="88519">
                    <a:moveTo>
                      <a:pt x="44260" y="0"/>
                    </a:moveTo>
                    <a:lnTo>
                      <a:pt x="265568" y="0"/>
                    </a:lnTo>
                    <a:cubicBezTo>
                      <a:pt x="277306" y="0"/>
                      <a:pt x="288564" y="4663"/>
                      <a:pt x="296864" y="12963"/>
                    </a:cubicBezTo>
                    <a:cubicBezTo>
                      <a:pt x="305164" y="21264"/>
                      <a:pt x="309827" y="32521"/>
                      <a:pt x="309827" y="44260"/>
                    </a:cubicBezTo>
                    <a:lnTo>
                      <a:pt x="309827" y="44260"/>
                    </a:lnTo>
                    <a:cubicBezTo>
                      <a:pt x="309827" y="55998"/>
                      <a:pt x="305164" y="67256"/>
                      <a:pt x="296864" y="75556"/>
                    </a:cubicBezTo>
                    <a:cubicBezTo>
                      <a:pt x="288564" y="83856"/>
                      <a:pt x="277306" y="88519"/>
                      <a:pt x="265568" y="88519"/>
                    </a:cubicBezTo>
                    <a:lnTo>
                      <a:pt x="44260" y="88519"/>
                    </a:lnTo>
                    <a:cubicBezTo>
                      <a:pt x="32521" y="88519"/>
                      <a:pt x="21264" y="83856"/>
                      <a:pt x="12963" y="75556"/>
                    </a:cubicBezTo>
                    <a:cubicBezTo>
                      <a:pt x="4663" y="67256"/>
                      <a:pt x="0" y="55998"/>
                      <a:pt x="0" y="44260"/>
                    </a:cubicBezTo>
                    <a:lnTo>
                      <a:pt x="0" y="44260"/>
                    </a:lnTo>
                    <a:cubicBezTo>
                      <a:pt x="0" y="32521"/>
                      <a:pt x="4663" y="21264"/>
                      <a:pt x="12963" y="12963"/>
                    </a:cubicBezTo>
                    <a:cubicBezTo>
                      <a:pt x="21264" y="4663"/>
                      <a:pt x="32521" y="0"/>
                      <a:pt x="442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28575"/>
                <a:ext cx="309827" cy="11709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AutoShape 10"/>
            <p:cNvSpPr/>
            <p:nvPr/>
          </p:nvSpPr>
          <p:spPr>
            <a:xfrm flipV="1">
              <a:off x="400652" y="249464"/>
              <a:ext cx="767196" cy="0"/>
            </a:xfrm>
            <a:prstGeom prst="line">
              <a:avLst/>
            </a:prstGeom>
            <a:ln w="50800" cap="flat">
              <a:solidFill>
                <a:srgbClr val="6131FB"/>
              </a:solidFill>
              <a:prstDash val="solid"/>
              <a:headEnd type="none" w="sm" len="sm"/>
              <a:tailEnd type="arrow" w="med" len="sm"/>
            </a:ln>
          </p:spPr>
        </p:sp>
      </p:grpSp>
      <p:grpSp>
        <p:nvGrpSpPr>
          <p:cNvPr id="13" name="Group 13"/>
          <p:cNvGrpSpPr/>
          <p:nvPr>
            <p:custDataLst>
              <p:tags r:id="rId1"/>
            </p:custDataLst>
          </p:nvPr>
        </p:nvGrpSpPr>
        <p:grpSpPr>
          <a:xfrm>
            <a:off x="6990838" y="2834076"/>
            <a:ext cx="4306324" cy="3327162"/>
            <a:chOff x="0" y="0"/>
            <a:chExt cx="5741766" cy="4436216"/>
          </a:xfrm>
        </p:grpSpPr>
        <p:sp>
          <p:nvSpPr>
            <p:cNvPr id="14" name="Freeform 14"/>
            <p:cNvSpPr/>
            <p:nvPr>
              <p:custDataLst>
                <p:tags r:id="rId20"/>
              </p:custDataLst>
            </p:nvPr>
          </p:nvSpPr>
          <p:spPr>
            <a:xfrm>
              <a:off x="0" y="1012366"/>
              <a:ext cx="5741766" cy="3423850"/>
            </a:xfrm>
            <a:custGeom>
              <a:avLst/>
              <a:gdLst/>
              <a:ahLst/>
              <a:cxnLst/>
              <a:rect l="l" t="t" r="r" b="b"/>
              <a:pathLst>
                <a:path w="5741766" h="3423850">
                  <a:moveTo>
                    <a:pt x="0" y="0"/>
                  </a:moveTo>
                  <a:lnTo>
                    <a:pt x="5741766" y="0"/>
                  </a:lnTo>
                  <a:lnTo>
                    <a:pt x="5741766" y="3423850"/>
                  </a:lnTo>
                  <a:lnTo>
                    <a:pt x="0" y="3423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>
              <p:custDataLst>
                <p:tags r:id="rId21"/>
              </p:custDataLst>
            </p:nvPr>
          </p:nvSpPr>
          <p:spPr>
            <a:xfrm>
              <a:off x="1503245" y="0"/>
              <a:ext cx="3131266" cy="3423850"/>
            </a:xfrm>
            <a:custGeom>
              <a:avLst/>
              <a:gdLst/>
              <a:ahLst/>
              <a:cxnLst/>
              <a:rect l="l" t="t" r="r" b="b"/>
              <a:pathLst>
                <a:path w="3131266" h="3423850">
                  <a:moveTo>
                    <a:pt x="0" y="0"/>
                  </a:moveTo>
                  <a:lnTo>
                    <a:pt x="3131266" y="0"/>
                  </a:lnTo>
                  <a:lnTo>
                    <a:pt x="3131266" y="3423850"/>
                  </a:lnTo>
                  <a:lnTo>
                    <a:pt x="0" y="3423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6" name="Freeform 16"/>
          <p:cNvSpPr/>
          <p:nvPr>
            <p:custDataLst>
              <p:tags r:id="rId2"/>
            </p:custDataLst>
          </p:nvPr>
        </p:nvSpPr>
        <p:spPr>
          <a:xfrm>
            <a:off x="1244309" y="3133072"/>
            <a:ext cx="5099763" cy="2729170"/>
          </a:xfrm>
          <a:custGeom>
            <a:avLst/>
            <a:gdLst/>
            <a:ahLst/>
            <a:cxnLst/>
            <a:rect l="l" t="t" r="r" b="b"/>
            <a:pathLst>
              <a:path w="5099763" h="2729170">
                <a:moveTo>
                  <a:pt x="0" y="0"/>
                </a:moveTo>
                <a:lnTo>
                  <a:pt x="5099763" y="0"/>
                </a:lnTo>
                <a:lnTo>
                  <a:pt x="5099763" y="2729170"/>
                </a:lnTo>
                <a:lnTo>
                  <a:pt x="0" y="272917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alphaModFix amt="70000"/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>
            <p:custDataLst>
              <p:tags r:id="rId3"/>
            </p:custDataLst>
          </p:nvPr>
        </p:nvGrpSpPr>
        <p:grpSpPr>
          <a:xfrm>
            <a:off x="1856467" y="3752071"/>
            <a:ext cx="3875448" cy="1504032"/>
            <a:chOff x="0" y="-76200"/>
            <a:chExt cx="5167264" cy="2005375"/>
          </a:xfrm>
        </p:grpSpPr>
        <p:sp>
          <p:nvSpPr>
            <p:cNvPr id="18" name="TextBox 18"/>
            <p:cNvSpPr txBox="1"/>
            <p:nvPr>
              <p:custDataLst>
                <p:tags r:id="rId18"/>
              </p:custDataLst>
            </p:nvPr>
          </p:nvSpPr>
          <p:spPr>
            <a:xfrm>
              <a:off x="0" y="-76200"/>
              <a:ext cx="5167264" cy="861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 spc="129">
                  <a:solidFill>
                    <a:srgbClr val="FFFFFF"/>
                  </a:solidFill>
                  <a:latin typeface="思源黑体-粗体 Bold" panose="020B0800000000000000" charset="-122"/>
                  <a:ea typeface="思源黑体-粗体 Bold" panose="020B0800000000000000" charset="-122"/>
                </a:rPr>
                <a:t>01.添加小标题</a:t>
              </a:r>
            </a:p>
          </p:txBody>
        </p:sp>
        <p:sp>
          <p:nvSpPr>
            <p:cNvPr id="19" name="TextBox 19"/>
            <p:cNvSpPr txBox="1"/>
            <p:nvPr>
              <p:custDataLst>
                <p:tags r:id="rId19"/>
              </p:custDataLst>
            </p:nvPr>
          </p:nvSpPr>
          <p:spPr>
            <a:xfrm>
              <a:off x="0" y="821736"/>
              <a:ext cx="5167264" cy="11074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40"/>
                </a:lnSpc>
              </a:pPr>
              <a:r>
                <a:rPr lang="en-US" sz="1800">
                  <a:solidFill>
                    <a:srgbClr val="FFFFFF"/>
                  </a:solidFill>
                  <a:ea typeface="思源黑体 2" panose="020B0500000000000000" charset="-122"/>
                </a:rPr>
                <a:t>请输入您的文本，文字是您思想的提炼</a:t>
              </a:r>
            </a:p>
          </p:txBody>
        </p:sp>
      </p:grpSp>
      <p:sp>
        <p:nvSpPr>
          <p:cNvPr id="20" name="Freeform 20"/>
          <p:cNvSpPr/>
          <p:nvPr>
            <p:custDataLst>
              <p:tags r:id="rId4"/>
            </p:custDataLst>
          </p:nvPr>
        </p:nvSpPr>
        <p:spPr>
          <a:xfrm>
            <a:off x="3441493" y="6324155"/>
            <a:ext cx="5099763" cy="2729170"/>
          </a:xfrm>
          <a:custGeom>
            <a:avLst/>
            <a:gdLst/>
            <a:ahLst/>
            <a:cxnLst/>
            <a:rect l="l" t="t" r="r" b="b"/>
            <a:pathLst>
              <a:path w="5099763" h="2729170">
                <a:moveTo>
                  <a:pt x="0" y="0"/>
                </a:moveTo>
                <a:lnTo>
                  <a:pt x="5099763" y="0"/>
                </a:lnTo>
                <a:lnTo>
                  <a:pt x="5099763" y="2729170"/>
                </a:lnTo>
                <a:lnTo>
                  <a:pt x="0" y="272917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alphaModFix amt="70000"/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>
            <p:custDataLst>
              <p:tags r:id="rId5"/>
            </p:custDataLst>
          </p:nvPr>
        </p:nvGrpSpPr>
        <p:grpSpPr>
          <a:xfrm>
            <a:off x="4053651" y="6943153"/>
            <a:ext cx="3875448" cy="1504032"/>
            <a:chOff x="0" y="-76200"/>
            <a:chExt cx="5167264" cy="2005375"/>
          </a:xfrm>
        </p:grpSpPr>
        <p:sp>
          <p:nvSpPr>
            <p:cNvPr id="22" name="TextBox 22"/>
            <p:cNvSpPr txBox="1"/>
            <p:nvPr>
              <p:custDataLst>
                <p:tags r:id="rId16"/>
              </p:custDataLst>
            </p:nvPr>
          </p:nvSpPr>
          <p:spPr>
            <a:xfrm>
              <a:off x="0" y="-76200"/>
              <a:ext cx="5167264" cy="861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 spc="129">
                  <a:solidFill>
                    <a:srgbClr val="FFFFFF"/>
                  </a:solidFill>
                  <a:latin typeface="思源黑体-粗体 Bold" panose="020B0800000000000000" charset="-122"/>
                  <a:ea typeface="思源黑体-粗体 Bold" panose="020B0800000000000000" charset="-122"/>
                </a:rPr>
                <a:t>02.添加小标题</a:t>
              </a:r>
            </a:p>
          </p:txBody>
        </p:sp>
        <p:sp>
          <p:nvSpPr>
            <p:cNvPr id="23" name="TextBox 23"/>
            <p:cNvSpPr txBox="1"/>
            <p:nvPr>
              <p:custDataLst>
                <p:tags r:id="rId17"/>
              </p:custDataLst>
            </p:nvPr>
          </p:nvSpPr>
          <p:spPr>
            <a:xfrm>
              <a:off x="0" y="821736"/>
              <a:ext cx="5167264" cy="11074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40"/>
                </a:lnSpc>
              </a:pPr>
              <a:r>
                <a:rPr lang="en-US" sz="1800">
                  <a:solidFill>
                    <a:srgbClr val="FFFFFF"/>
                  </a:solidFill>
                  <a:ea typeface="思源黑体 2" panose="020B0500000000000000" charset="-122"/>
                </a:rPr>
                <a:t>请输入您的文本，文字是您思想的提炼</a:t>
              </a:r>
            </a:p>
          </p:txBody>
        </p:sp>
      </p:grpSp>
      <p:sp>
        <p:nvSpPr>
          <p:cNvPr id="24" name="Freeform 24"/>
          <p:cNvSpPr/>
          <p:nvPr>
            <p:custDataLst>
              <p:tags r:id="rId6"/>
            </p:custDataLst>
          </p:nvPr>
        </p:nvSpPr>
        <p:spPr>
          <a:xfrm>
            <a:off x="9746744" y="6324155"/>
            <a:ext cx="5099763" cy="2729170"/>
          </a:xfrm>
          <a:custGeom>
            <a:avLst/>
            <a:gdLst/>
            <a:ahLst/>
            <a:cxnLst/>
            <a:rect l="l" t="t" r="r" b="b"/>
            <a:pathLst>
              <a:path w="5099763" h="2729170">
                <a:moveTo>
                  <a:pt x="0" y="0"/>
                </a:moveTo>
                <a:lnTo>
                  <a:pt x="5099763" y="0"/>
                </a:lnTo>
                <a:lnTo>
                  <a:pt x="5099763" y="2729170"/>
                </a:lnTo>
                <a:lnTo>
                  <a:pt x="0" y="272917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alphaModFix amt="70000"/>
            </a:blip>
            <a:stretch>
              <a:fillRect/>
            </a:stretch>
          </a:blipFill>
        </p:spPr>
      </p:sp>
      <p:grpSp>
        <p:nvGrpSpPr>
          <p:cNvPr id="25" name="Group 25"/>
          <p:cNvGrpSpPr/>
          <p:nvPr>
            <p:custDataLst>
              <p:tags r:id="rId7"/>
            </p:custDataLst>
          </p:nvPr>
        </p:nvGrpSpPr>
        <p:grpSpPr>
          <a:xfrm>
            <a:off x="10358901" y="6943153"/>
            <a:ext cx="3875448" cy="1504032"/>
            <a:chOff x="0" y="-76200"/>
            <a:chExt cx="5167264" cy="2005375"/>
          </a:xfrm>
        </p:grpSpPr>
        <p:sp>
          <p:nvSpPr>
            <p:cNvPr id="26" name="TextBox 26"/>
            <p:cNvSpPr txBox="1"/>
            <p:nvPr>
              <p:custDataLst>
                <p:tags r:id="rId14"/>
              </p:custDataLst>
            </p:nvPr>
          </p:nvSpPr>
          <p:spPr>
            <a:xfrm>
              <a:off x="0" y="-76200"/>
              <a:ext cx="5167264" cy="861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 spc="129">
                  <a:solidFill>
                    <a:srgbClr val="FFFFFF"/>
                  </a:solidFill>
                  <a:latin typeface="思源黑体-粗体 Bold" panose="020B0800000000000000" charset="-122"/>
                  <a:ea typeface="思源黑体-粗体 Bold" panose="020B0800000000000000" charset="-122"/>
                </a:rPr>
                <a:t>03.添加小标题</a:t>
              </a:r>
            </a:p>
          </p:txBody>
        </p:sp>
        <p:sp>
          <p:nvSpPr>
            <p:cNvPr id="27" name="TextBox 27"/>
            <p:cNvSpPr txBox="1"/>
            <p:nvPr>
              <p:custDataLst>
                <p:tags r:id="rId15"/>
              </p:custDataLst>
            </p:nvPr>
          </p:nvSpPr>
          <p:spPr>
            <a:xfrm>
              <a:off x="0" y="821736"/>
              <a:ext cx="5167264" cy="11074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40"/>
                </a:lnSpc>
              </a:pPr>
              <a:r>
                <a:rPr lang="en-US" sz="1800">
                  <a:solidFill>
                    <a:srgbClr val="FFFFFF"/>
                  </a:solidFill>
                  <a:ea typeface="思源黑体 2" panose="020B0500000000000000" charset="-122"/>
                </a:rPr>
                <a:t>请输入您的文本，文字是您思想的提炼</a:t>
              </a:r>
            </a:p>
          </p:txBody>
        </p:sp>
      </p:grpSp>
      <p:sp>
        <p:nvSpPr>
          <p:cNvPr id="28" name="Freeform 28"/>
          <p:cNvSpPr/>
          <p:nvPr>
            <p:custDataLst>
              <p:tags r:id="rId8"/>
            </p:custDataLst>
          </p:nvPr>
        </p:nvSpPr>
        <p:spPr>
          <a:xfrm>
            <a:off x="11943928" y="3133072"/>
            <a:ext cx="5099763" cy="2729170"/>
          </a:xfrm>
          <a:custGeom>
            <a:avLst/>
            <a:gdLst/>
            <a:ahLst/>
            <a:cxnLst/>
            <a:rect l="l" t="t" r="r" b="b"/>
            <a:pathLst>
              <a:path w="5099763" h="2729170">
                <a:moveTo>
                  <a:pt x="0" y="0"/>
                </a:moveTo>
                <a:lnTo>
                  <a:pt x="5099763" y="0"/>
                </a:lnTo>
                <a:lnTo>
                  <a:pt x="5099763" y="2729170"/>
                </a:lnTo>
                <a:lnTo>
                  <a:pt x="0" y="272917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alphaModFix amt="70000"/>
            </a:blip>
            <a:stretch>
              <a:fillRect/>
            </a:stretch>
          </a:blipFill>
        </p:spPr>
      </p:sp>
      <p:grpSp>
        <p:nvGrpSpPr>
          <p:cNvPr id="29" name="Group 29"/>
          <p:cNvGrpSpPr/>
          <p:nvPr>
            <p:custDataLst>
              <p:tags r:id="rId9"/>
            </p:custDataLst>
          </p:nvPr>
        </p:nvGrpSpPr>
        <p:grpSpPr>
          <a:xfrm>
            <a:off x="12556086" y="3752071"/>
            <a:ext cx="3875448" cy="1504032"/>
            <a:chOff x="0" y="-76200"/>
            <a:chExt cx="5167264" cy="2005375"/>
          </a:xfrm>
        </p:grpSpPr>
        <p:sp>
          <p:nvSpPr>
            <p:cNvPr id="30" name="TextBox 30"/>
            <p:cNvSpPr txBox="1"/>
            <p:nvPr>
              <p:custDataLst>
                <p:tags r:id="rId12"/>
              </p:custDataLst>
            </p:nvPr>
          </p:nvSpPr>
          <p:spPr>
            <a:xfrm>
              <a:off x="0" y="-76200"/>
              <a:ext cx="5167264" cy="861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 spc="129">
                  <a:solidFill>
                    <a:srgbClr val="FFFFFF"/>
                  </a:solidFill>
                  <a:latin typeface="思源黑体-粗体 Bold" panose="020B0800000000000000" charset="-122"/>
                  <a:ea typeface="思源黑体-粗体 Bold" panose="020B0800000000000000" charset="-122"/>
                </a:rPr>
                <a:t>04.添加小标题</a:t>
              </a:r>
            </a:p>
          </p:txBody>
        </p:sp>
        <p:sp>
          <p:nvSpPr>
            <p:cNvPr id="31" name="TextBox 31"/>
            <p:cNvSpPr txBox="1"/>
            <p:nvPr>
              <p:custDataLst>
                <p:tags r:id="rId13"/>
              </p:custDataLst>
            </p:nvPr>
          </p:nvSpPr>
          <p:spPr>
            <a:xfrm>
              <a:off x="0" y="821736"/>
              <a:ext cx="5167264" cy="11074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40"/>
                </a:lnSpc>
              </a:pPr>
              <a:r>
                <a:rPr lang="en-US" sz="1800">
                  <a:solidFill>
                    <a:srgbClr val="FFFFFF"/>
                  </a:solidFill>
                  <a:ea typeface="思源黑体 2" panose="020B0500000000000000" charset="-122"/>
                </a:rPr>
                <a:t>请输入您的文本，文字是您思想的提炼</a:t>
              </a:r>
            </a:p>
          </p:txBody>
        </p:sp>
      </p:grpSp>
      <p:sp>
        <p:nvSpPr>
          <p:cNvPr id="32" name="TextBox 11"/>
          <p:cNvSpPr txBox="1"/>
          <p:nvPr>
            <p:custDataLst>
              <p:tags r:id="rId10"/>
            </p:custDataLst>
          </p:nvPr>
        </p:nvSpPr>
        <p:spPr>
          <a:xfrm>
            <a:off x="1838960" y="313055"/>
            <a:ext cx="5650230" cy="1172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50"/>
              </a:lnSpc>
            </a:pPr>
            <a:r>
              <a:rPr lang="en-US" sz="6535" spc="235">
                <a:solidFill>
                  <a:srgbClr val="FFFFFF"/>
                </a:solidFill>
                <a:ea typeface="庞门正道标题体" panose="02010600030101010101" charset="-122"/>
              </a:rPr>
              <a:t>请输入标题</a:t>
            </a:r>
          </a:p>
        </p:txBody>
      </p:sp>
      <p:sp>
        <p:nvSpPr>
          <p:cNvPr id="33" name="Freeform 21"/>
          <p:cNvSpPr>
            <a:spLocks noChangeAspect="1"/>
          </p:cNvSpPr>
          <p:nvPr>
            <p:custDataLst>
              <p:tags r:id="rId11"/>
            </p:custDataLst>
          </p:nvPr>
        </p:nvSpPr>
        <p:spPr>
          <a:xfrm>
            <a:off x="15163492" y="494984"/>
            <a:ext cx="2642215" cy="793112"/>
          </a:xfrm>
          <a:custGeom>
            <a:avLst/>
            <a:gdLst/>
            <a:ahLst/>
            <a:cxnLst/>
            <a:rect l="l" t="t" r="r" b="b"/>
            <a:pathLst>
              <a:path w="2642215" h="793112">
                <a:moveTo>
                  <a:pt x="0" y="0"/>
                </a:moveTo>
                <a:lnTo>
                  <a:pt x="2642216" y="0"/>
                </a:lnTo>
                <a:lnTo>
                  <a:pt x="2642216" y="793112"/>
                </a:lnTo>
                <a:lnTo>
                  <a:pt x="0" y="793112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9828" b="-10412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724882" y="-285066"/>
            <a:ext cx="19249080" cy="10857132"/>
            <a:chOff x="0" y="0"/>
            <a:chExt cx="5069716" cy="28594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69717" cy="2859492"/>
            </a:xfrm>
            <a:custGeom>
              <a:avLst/>
              <a:gdLst/>
              <a:ahLst/>
              <a:cxnLst/>
              <a:rect l="l" t="t" r="r" b="b"/>
              <a:pathLst>
                <a:path w="5069717" h="2859492">
                  <a:moveTo>
                    <a:pt x="0" y="0"/>
                  </a:moveTo>
                  <a:lnTo>
                    <a:pt x="5069717" y="0"/>
                  </a:lnTo>
                  <a:lnTo>
                    <a:pt x="5069717" y="2859492"/>
                  </a:lnTo>
                  <a:lnTo>
                    <a:pt x="0" y="2859492"/>
                  </a:lnTo>
                  <a:close/>
                </a:path>
              </a:pathLst>
            </a:custGeom>
            <a:solidFill>
              <a:srgbClr val="1920A2">
                <a:alpha val="6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5069716" cy="29642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271580" y="3065264"/>
            <a:ext cx="3744840" cy="5247616"/>
            <a:chOff x="0" y="0"/>
            <a:chExt cx="4993121" cy="6996822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65" b="3165"/>
            <a:stretch/>
          </p:blipFill>
          <p:spPr>
            <a:xfrm>
              <a:off x="0" y="0"/>
              <a:ext cx="4993121" cy="6996822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404301" y="860652"/>
            <a:ext cx="1176375" cy="336097"/>
            <a:chOff x="0" y="0"/>
            <a:chExt cx="1568501" cy="448129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568501" cy="448129"/>
              <a:chOff x="0" y="0"/>
              <a:chExt cx="309827" cy="8851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09827" cy="88519"/>
              </a:xfrm>
              <a:custGeom>
                <a:avLst/>
                <a:gdLst/>
                <a:ahLst/>
                <a:cxnLst/>
                <a:rect l="l" t="t" r="r" b="b"/>
                <a:pathLst>
                  <a:path w="309827" h="88519">
                    <a:moveTo>
                      <a:pt x="44260" y="0"/>
                    </a:moveTo>
                    <a:lnTo>
                      <a:pt x="265568" y="0"/>
                    </a:lnTo>
                    <a:cubicBezTo>
                      <a:pt x="277306" y="0"/>
                      <a:pt x="288564" y="4663"/>
                      <a:pt x="296864" y="12963"/>
                    </a:cubicBezTo>
                    <a:cubicBezTo>
                      <a:pt x="305164" y="21264"/>
                      <a:pt x="309827" y="32521"/>
                      <a:pt x="309827" y="44260"/>
                    </a:cubicBezTo>
                    <a:lnTo>
                      <a:pt x="309827" y="44260"/>
                    </a:lnTo>
                    <a:cubicBezTo>
                      <a:pt x="309827" y="55998"/>
                      <a:pt x="305164" y="67256"/>
                      <a:pt x="296864" y="75556"/>
                    </a:cubicBezTo>
                    <a:cubicBezTo>
                      <a:pt x="288564" y="83856"/>
                      <a:pt x="277306" y="88519"/>
                      <a:pt x="265568" y="88519"/>
                    </a:cubicBezTo>
                    <a:lnTo>
                      <a:pt x="44260" y="88519"/>
                    </a:lnTo>
                    <a:cubicBezTo>
                      <a:pt x="32521" y="88519"/>
                      <a:pt x="21264" y="83856"/>
                      <a:pt x="12963" y="75556"/>
                    </a:cubicBezTo>
                    <a:cubicBezTo>
                      <a:pt x="4663" y="67256"/>
                      <a:pt x="0" y="55998"/>
                      <a:pt x="0" y="44260"/>
                    </a:cubicBezTo>
                    <a:lnTo>
                      <a:pt x="0" y="44260"/>
                    </a:lnTo>
                    <a:cubicBezTo>
                      <a:pt x="0" y="32521"/>
                      <a:pt x="4663" y="21264"/>
                      <a:pt x="12963" y="12963"/>
                    </a:cubicBezTo>
                    <a:cubicBezTo>
                      <a:pt x="21264" y="4663"/>
                      <a:pt x="32521" y="0"/>
                      <a:pt x="442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309827" cy="11709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AutoShape 13"/>
            <p:cNvSpPr/>
            <p:nvPr/>
          </p:nvSpPr>
          <p:spPr>
            <a:xfrm flipV="1">
              <a:off x="400652" y="249464"/>
              <a:ext cx="767196" cy="0"/>
            </a:xfrm>
            <a:prstGeom prst="line">
              <a:avLst/>
            </a:prstGeom>
            <a:ln w="50800" cap="flat">
              <a:solidFill>
                <a:srgbClr val="6131FB"/>
              </a:solidFill>
              <a:prstDash val="solid"/>
              <a:headEnd type="none" w="sm" len="sm"/>
              <a:tailEnd type="arrow" w="med" len="sm"/>
            </a:ln>
          </p:spPr>
        </p:sp>
      </p:grpSp>
      <p:sp>
        <p:nvSpPr>
          <p:cNvPr id="15" name="Freeform 15"/>
          <p:cNvSpPr/>
          <p:nvPr/>
        </p:nvSpPr>
        <p:spPr>
          <a:xfrm>
            <a:off x="1580677" y="6105227"/>
            <a:ext cx="5526167" cy="2957363"/>
          </a:xfrm>
          <a:custGeom>
            <a:avLst/>
            <a:gdLst/>
            <a:ahLst/>
            <a:cxnLst/>
            <a:rect l="l" t="t" r="r" b="b"/>
            <a:pathLst>
              <a:path w="5526167" h="2957363">
                <a:moveTo>
                  <a:pt x="0" y="0"/>
                </a:moveTo>
                <a:lnTo>
                  <a:pt x="5526167" y="0"/>
                </a:lnTo>
                <a:lnTo>
                  <a:pt x="5526167" y="2957363"/>
                </a:lnTo>
                <a:lnTo>
                  <a:pt x="0" y="29573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0000"/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2097659" y="6838322"/>
            <a:ext cx="4492202" cy="1088743"/>
            <a:chOff x="0" y="-76200"/>
            <a:chExt cx="5989603" cy="1451656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76200"/>
              <a:ext cx="5989603" cy="861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 spc="129">
                  <a:solidFill>
                    <a:srgbClr val="FFFFFF"/>
                  </a:solidFill>
                  <a:latin typeface="思源黑体-粗体 Bold" panose="020B0800000000000000" charset="-122"/>
                  <a:ea typeface="思源黑体-粗体 Bold" panose="020B0800000000000000" charset="-122"/>
                </a:rPr>
                <a:t>02.添加小标题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821736"/>
              <a:ext cx="5989603" cy="5537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40"/>
                </a:lnSpc>
              </a:pPr>
              <a:r>
                <a:rPr lang="en-US" sz="1800">
                  <a:solidFill>
                    <a:srgbClr val="FFFFFF"/>
                  </a:solidFill>
                  <a:ea typeface="思源黑体 2" panose="020B0500000000000000" charset="-122"/>
                </a:rPr>
                <a:t>请输入您的文本，文字是您思想的提炼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1580677" y="2731710"/>
            <a:ext cx="5526167" cy="2957363"/>
          </a:xfrm>
          <a:custGeom>
            <a:avLst/>
            <a:gdLst/>
            <a:ahLst/>
            <a:cxnLst/>
            <a:rect l="l" t="t" r="r" b="b"/>
            <a:pathLst>
              <a:path w="5526167" h="2957363">
                <a:moveTo>
                  <a:pt x="0" y="0"/>
                </a:moveTo>
                <a:lnTo>
                  <a:pt x="5526167" y="0"/>
                </a:lnTo>
                <a:lnTo>
                  <a:pt x="5526167" y="2957363"/>
                </a:lnTo>
                <a:lnTo>
                  <a:pt x="0" y="29573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0000"/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2097659" y="3464804"/>
            <a:ext cx="4492202" cy="1088743"/>
            <a:chOff x="0" y="-76200"/>
            <a:chExt cx="5989603" cy="1451656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76200"/>
              <a:ext cx="5989603" cy="861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 spc="129">
                  <a:solidFill>
                    <a:srgbClr val="FFFFFF"/>
                  </a:solidFill>
                  <a:latin typeface="思源黑体-粗体 Bold" panose="020B0800000000000000" charset="-122"/>
                  <a:ea typeface="思源黑体-粗体 Bold" panose="020B0800000000000000" charset="-122"/>
                </a:rPr>
                <a:t>01.添加小标题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821736"/>
              <a:ext cx="5989603" cy="5537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40"/>
                </a:lnSpc>
              </a:pPr>
              <a:r>
                <a:rPr lang="en-US" sz="1800">
                  <a:solidFill>
                    <a:srgbClr val="FFFFFF"/>
                  </a:solidFill>
                  <a:ea typeface="思源黑体 2" panose="020B0500000000000000" charset="-122"/>
                </a:rPr>
                <a:t>请输入您的文本，文字是您思想的提炼</a:t>
              </a:r>
            </a:p>
          </p:txBody>
        </p:sp>
      </p:grpSp>
      <p:sp>
        <p:nvSpPr>
          <p:cNvPr id="23" name="Freeform 23"/>
          <p:cNvSpPr/>
          <p:nvPr/>
        </p:nvSpPr>
        <p:spPr>
          <a:xfrm>
            <a:off x="11178345" y="6105227"/>
            <a:ext cx="5526167" cy="2957363"/>
          </a:xfrm>
          <a:custGeom>
            <a:avLst/>
            <a:gdLst/>
            <a:ahLst/>
            <a:cxnLst/>
            <a:rect l="l" t="t" r="r" b="b"/>
            <a:pathLst>
              <a:path w="5526167" h="2957363">
                <a:moveTo>
                  <a:pt x="0" y="0"/>
                </a:moveTo>
                <a:lnTo>
                  <a:pt x="5526167" y="0"/>
                </a:lnTo>
                <a:lnTo>
                  <a:pt x="5526167" y="2957363"/>
                </a:lnTo>
                <a:lnTo>
                  <a:pt x="0" y="29573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0000"/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1695327" y="6838322"/>
            <a:ext cx="4492202" cy="1088743"/>
            <a:chOff x="0" y="-76200"/>
            <a:chExt cx="5989603" cy="1451656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76200"/>
              <a:ext cx="5989603" cy="861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 spc="129">
                  <a:solidFill>
                    <a:srgbClr val="FFFFFF"/>
                  </a:solidFill>
                  <a:latin typeface="思源黑体-粗体 Bold" panose="020B0800000000000000" charset="-122"/>
                  <a:ea typeface="思源黑体-粗体 Bold" panose="020B0800000000000000" charset="-122"/>
                </a:rPr>
                <a:t>04.添加小标题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821736"/>
              <a:ext cx="5989603" cy="5537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40"/>
                </a:lnSpc>
              </a:pPr>
              <a:r>
                <a:rPr lang="en-US" sz="1800">
                  <a:solidFill>
                    <a:srgbClr val="FFFFFF"/>
                  </a:solidFill>
                  <a:ea typeface="思源黑体 2" panose="020B0500000000000000" charset="-122"/>
                </a:rPr>
                <a:t>请输入您的文本，文字是您思想的提炼</a:t>
              </a:r>
            </a:p>
          </p:txBody>
        </p:sp>
      </p:grpSp>
      <p:sp>
        <p:nvSpPr>
          <p:cNvPr id="27" name="Freeform 27"/>
          <p:cNvSpPr/>
          <p:nvPr/>
        </p:nvSpPr>
        <p:spPr>
          <a:xfrm>
            <a:off x="11178345" y="2731710"/>
            <a:ext cx="5526167" cy="2957363"/>
          </a:xfrm>
          <a:custGeom>
            <a:avLst/>
            <a:gdLst/>
            <a:ahLst/>
            <a:cxnLst/>
            <a:rect l="l" t="t" r="r" b="b"/>
            <a:pathLst>
              <a:path w="5526167" h="2957363">
                <a:moveTo>
                  <a:pt x="0" y="0"/>
                </a:moveTo>
                <a:lnTo>
                  <a:pt x="5526167" y="0"/>
                </a:lnTo>
                <a:lnTo>
                  <a:pt x="5526167" y="2957363"/>
                </a:lnTo>
                <a:lnTo>
                  <a:pt x="0" y="29573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0000"/>
            </a:blip>
            <a:stretch>
              <a:fillRect/>
            </a:stretch>
          </a:blipFill>
        </p:spPr>
      </p:sp>
      <p:grpSp>
        <p:nvGrpSpPr>
          <p:cNvPr id="28" name="Group 28"/>
          <p:cNvGrpSpPr/>
          <p:nvPr/>
        </p:nvGrpSpPr>
        <p:grpSpPr>
          <a:xfrm>
            <a:off x="11695327" y="3464804"/>
            <a:ext cx="4492202" cy="1088743"/>
            <a:chOff x="0" y="-76200"/>
            <a:chExt cx="5989603" cy="1451656"/>
          </a:xfrm>
        </p:grpSpPr>
        <p:sp>
          <p:nvSpPr>
            <p:cNvPr id="29" name="TextBox 29"/>
            <p:cNvSpPr txBox="1"/>
            <p:nvPr/>
          </p:nvSpPr>
          <p:spPr>
            <a:xfrm>
              <a:off x="0" y="-76200"/>
              <a:ext cx="5989603" cy="861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 spc="129">
                  <a:solidFill>
                    <a:srgbClr val="FFFFFF"/>
                  </a:solidFill>
                  <a:latin typeface="思源黑体-粗体 Bold" panose="020B0800000000000000" charset="-122"/>
                  <a:ea typeface="思源黑体-粗体 Bold" panose="020B0800000000000000" charset="-122"/>
                </a:rPr>
                <a:t>03.添加小标题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821736"/>
              <a:ext cx="5989603" cy="5537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40"/>
                </a:lnSpc>
              </a:pPr>
              <a:r>
                <a:rPr lang="en-US" sz="1800">
                  <a:solidFill>
                    <a:srgbClr val="FFFFFF"/>
                  </a:solidFill>
                  <a:ea typeface="思源黑体 2" panose="020B0500000000000000" charset="-122"/>
                </a:rPr>
                <a:t>请输入您的文本，文字是您思想的提炼</a:t>
              </a:r>
            </a:p>
          </p:txBody>
        </p:sp>
      </p:grpSp>
      <p:sp>
        <p:nvSpPr>
          <p:cNvPr id="31" name="TextBox 11"/>
          <p:cNvSpPr txBox="1"/>
          <p:nvPr>
            <p:custDataLst>
              <p:tags r:id="rId1"/>
            </p:custDataLst>
          </p:nvPr>
        </p:nvSpPr>
        <p:spPr>
          <a:xfrm>
            <a:off x="1838960" y="313055"/>
            <a:ext cx="5650230" cy="1172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50"/>
              </a:lnSpc>
            </a:pPr>
            <a:r>
              <a:rPr lang="en-US" sz="6535" spc="235">
                <a:solidFill>
                  <a:srgbClr val="FFFFFF"/>
                </a:solidFill>
                <a:ea typeface="庞门正道标题体" panose="02010600030101010101" charset="-122"/>
              </a:rPr>
              <a:t>请输入标题</a:t>
            </a:r>
          </a:p>
        </p:txBody>
      </p:sp>
      <p:sp>
        <p:nvSpPr>
          <p:cNvPr id="32" name="Freeform 21"/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15163492" y="494984"/>
            <a:ext cx="2642215" cy="793112"/>
          </a:xfrm>
          <a:custGeom>
            <a:avLst/>
            <a:gdLst/>
            <a:ahLst/>
            <a:cxnLst/>
            <a:rect l="l" t="t" r="r" b="b"/>
            <a:pathLst>
              <a:path w="2642215" h="793112">
                <a:moveTo>
                  <a:pt x="0" y="0"/>
                </a:moveTo>
                <a:lnTo>
                  <a:pt x="2642216" y="0"/>
                </a:lnTo>
                <a:lnTo>
                  <a:pt x="2642216" y="793112"/>
                </a:lnTo>
                <a:lnTo>
                  <a:pt x="0" y="7931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9828" b="-10412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80540" y="-285066"/>
            <a:ext cx="19249080" cy="10857132"/>
            <a:chOff x="0" y="0"/>
            <a:chExt cx="5069716" cy="28594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69717" cy="2859492"/>
            </a:xfrm>
            <a:custGeom>
              <a:avLst/>
              <a:gdLst/>
              <a:ahLst/>
              <a:cxnLst/>
              <a:rect l="l" t="t" r="r" b="b"/>
              <a:pathLst>
                <a:path w="5069717" h="2859492">
                  <a:moveTo>
                    <a:pt x="0" y="0"/>
                  </a:moveTo>
                  <a:lnTo>
                    <a:pt x="5069717" y="0"/>
                  </a:lnTo>
                  <a:lnTo>
                    <a:pt x="5069717" y="2859492"/>
                  </a:lnTo>
                  <a:lnTo>
                    <a:pt x="0" y="2859492"/>
                  </a:lnTo>
                  <a:close/>
                </a:path>
              </a:pathLst>
            </a:custGeom>
            <a:solidFill>
              <a:srgbClr val="1920A2">
                <a:alpha val="6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5069716" cy="29642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04301" y="860652"/>
            <a:ext cx="1176375" cy="336097"/>
            <a:chOff x="0" y="0"/>
            <a:chExt cx="1568501" cy="448129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568501" cy="448129"/>
              <a:chOff x="0" y="0"/>
              <a:chExt cx="309827" cy="8851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09827" cy="88519"/>
              </a:xfrm>
              <a:custGeom>
                <a:avLst/>
                <a:gdLst/>
                <a:ahLst/>
                <a:cxnLst/>
                <a:rect l="l" t="t" r="r" b="b"/>
                <a:pathLst>
                  <a:path w="309827" h="88519">
                    <a:moveTo>
                      <a:pt x="44260" y="0"/>
                    </a:moveTo>
                    <a:lnTo>
                      <a:pt x="265568" y="0"/>
                    </a:lnTo>
                    <a:cubicBezTo>
                      <a:pt x="277306" y="0"/>
                      <a:pt x="288564" y="4663"/>
                      <a:pt x="296864" y="12963"/>
                    </a:cubicBezTo>
                    <a:cubicBezTo>
                      <a:pt x="305164" y="21264"/>
                      <a:pt x="309827" y="32521"/>
                      <a:pt x="309827" y="44260"/>
                    </a:cubicBezTo>
                    <a:lnTo>
                      <a:pt x="309827" y="44260"/>
                    </a:lnTo>
                    <a:cubicBezTo>
                      <a:pt x="309827" y="55998"/>
                      <a:pt x="305164" y="67256"/>
                      <a:pt x="296864" y="75556"/>
                    </a:cubicBezTo>
                    <a:cubicBezTo>
                      <a:pt x="288564" y="83856"/>
                      <a:pt x="277306" y="88519"/>
                      <a:pt x="265568" y="88519"/>
                    </a:cubicBezTo>
                    <a:lnTo>
                      <a:pt x="44260" y="88519"/>
                    </a:lnTo>
                    <a:cubicBezTo>
                      <a:pt x="32521" y="88519"/>
                      <a:pt x="21264" y="83856"/>
                      <a:pt x="12963" y="75556"/>
                    </a:cubicBezTo>
                    <a:cubicBezTo>
                      <a:pt x="4663" y="67256"/>
                      <a:pt x="0" y="55998"/>
                      <a:pt x="0" y="44260"/>
                    </a:cubicBezTo>
                    <a:lnTo>
                      <a:pt x="0" y="44260"/>
                    </a:lnTo>
                    <a:cubicBezTo>
                      <a:pt x="0" y="32521"/>
                      <a:pt x="4663" y="21264"/>
                      <a:pt x="12963" y="12963"/>
                    </a:cubicBezTo>
                    <a:cubicBezTo>
                      <a:pt x="21264" y="4663"/>
                      <a:pt x="32521" y="0"/>
                      <a:pt x="4426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28575"/>
                <a:ext cx="309827" cy="11709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AutoShape 10"/>
            <p:cNvSpPr/>
            <p:nvPr/>
          </p:nvSpPr>
          <p:spPr>
            <a:xfrm flipV="1">
              <a:off x="400652" y="249464"/>
              <a:ext cx="767196" cy="0"/>
            </a:xfrm>
            <a:prstGeom prst="line">
              <a:avLst/>
            </a:prstGeom>
            <a:ln w="50800" cap="flat">
              <a:solidFill>
                <a:srgbClr val="6131FB"/>
              </a:solidFill>
              <a:prstDash val="solid"/>
              <a:headEnd type="none" w="sm" len="sm"/>
              <a:tailEnd type="arrow" w="med" len="sm"/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1450582" y="2553704"/>
            <a:ext cx="7466376" cy="6499389"/>
            <a:chOff x="0" y="0"/>
            <a:chExt cx="1966453" cy="171177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66453" cy="1711773"/>
            </a:xfrm>
            <a:custGeom>
              <a:avLst/>
              <a:gdLst/>
              <a:ahLst/>
              <a:cxnLst/>
              <a:rect l="l" t="t" r="r" b="b"/>
              <a:pathLst>
                <a:path w="1966453" h="1711773">
                  <a:moveTo>
                    <a:pt x="10369" y="0"/>
                  </a:moveTo>
                  <a:lnTo>
                    <a:pt x="1956084" y="0"/>
                  </a:lnTo>
                  <a:cubicBezTo>
                    <a:pt x="1958834" y="0"/>
                    <a:pt x="1961471" y="1092"/>
                    <a:pt x="1963416" y="3037"/>
                  </a:cubicBezTo>
                  <a:cubicBezTo>
                    <a:pt x="1965361" y="4982"/>
                    <a:pt x="1966453" y="7619"/>
                    <a:pt x="1966453" y="10369"/>
                  </a:cubicBezTo>
                  <a:lnTo>
                    <a:pt x="1966453" y="1701404"/>
                  </a:lnTo>
                  <a:cubicBezTo>
                    <a:pt x="1966453" y="1704154"/>
                    <a:pt x="1965361" y="1706791"/>
                    <a:pt x="1963416" y="1708736"/>
                  </a:cubicBezTo>
                  <a:cubicBezTo>
                    <a:pt x="1961471" y="1710681"/>
                    <a:pt x="1958834" y="1711773"/>
                    <a:pt x="1956084" y="1711773"/>
                  </a:cubicBezTo>
                  <a:lnTo>
                    <a:pt x="10369" y="1711773"/>
                  </a:lnTo>
                  <a:cubicBezTo>
                    <a:pt x="7619" y="1711773"/>
                    <a:pt x="4982" y="1710681"/>
                    <a:pt x="3037" y="1708736"/>
                  </a:cubicBezTo>
                  <a:cubicBezTo>
                    <a:pt x="1092" y="1706791"/>
                    <a:pt x="0" y="1704154"/>
                    <a:pt x="0" y="1701404"/>
                  </a:cubicBezTo>
                  <a:lnTo>
                    <a:pt x="0" y="10369"/>
                  </a:lnTo>
                  <a:cubicBezTo>
                    <a:pt x="0" y="7619"/>
                    <a:pt x="1092" y="4982"/>
                    <a:pt x="3037" y="3037"/>
                  </a:cubicBezTo>
                  <a:cubicBezTo>
                    <a:pt x="4982" y="1092"/>
                    <a:pt x="7619" y="0"/>
                    <a:pt x="10369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dash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1966453" cy="18165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0"/>
                </a:lnSpc>
              </a:pPr>
              <a:endParaRPr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333" y="2433506"/>
            <a:ext cx="7948876" cy="6739786"/>
          </a:xfrm>
          <a:prstGeom prst="rect">
            <a:avLst/>
          </a:prstGeom>
        </p:spPr>
      </p:pic>
      <p:sp>
        <p:nvSpPr>
          <p:cNvPr id="15" name="Freeform 15"/>
          <p:cNvSpPr/>
          <p:nvPr/>
        </p:nvSpPr>
        <p:spPr>
          <a:xfrm>
            <a:off x="9462139" y="2553704"/>
            <a:ext cx="7289013" cy="3900761"/>
          </a:xfrm>
          <a:custGeom>
            <a:avLst/>
            <a:gdLst/>
            <a:ahLst/>
            <a:cxnLst/>
            <a:rect l="l" t="t" r="r" b="b"/>
            <a:pathLst>
              <a:path w="7289013" h="3900761">
                <a:moveTo>
                  <a:pt x="0" y="0"/>
                </a:moveTo>
                <a:lnTo>
                  <a:pt x="7289014" y="0"/>
                </a:lnTo>
                <a:lnTo>
                  <a:pt x="7289014" y="3900761"/>
                </a:lnTo>
                <a:lnTo>
                  <a:pt x="0" y="39007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0130887" y="3325111"/>
            <a:ext cx="5951519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spc="129">
                <a:solidFill>
                  <a:srgbClr val="FFFFFF"/>
                </a:solidFill>
                <a:latin typeface="思源黑体-粗体 Bold" panose="020B0800000000000000" charset="-122"/>
                <a:ea typeface="思源黑体-粗体 Bold" panose="020B0800000000000000" charset="-122"/>
              </a:rPr>
              <a:t>01.添加小标题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130887" y="4000944"/>
            <a:ext cx="5951519" cy="1246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1800">
                <a:solidFill>
                  <a:srgbClr val="FFFFFF"/>
                </a:solidFill>
                <a:ea typeface="思源黑体 2" panose="020B0500000000000000" charset="-122"/>
              </a:rPr>
              <a:t>单击此处输入您的正文，文字是您思想的提炼，为了最终演示发布良好效果，请尽量言简意赅的阐述观点；根据需要可酌情增减文字，以便观者可以准确理解您所传达的信息。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462139" y="6783892"/>
            <a:ext cx="7375278" cy="2269201"/>
            <a:chOff x="0" y="0"/>
            <a:chExt cx="1942460" cy="5976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42460" cy="597650"/>
            </a:xfrm>
            <a:custGeom>
              <a:avLst/>
              <a:gdLst/>
              <a:ahLst/>
              <a:cxnLst/>
              <a:rect l="l" t="t" r="r" b="b"/>
              <a:pathLst>
                <a:path w="1942460" h="597650">
                  <a:moveTo>
                    <a:pt x="17845" y="0"/>
                  </a:moveTo>
                  <a:lnTo>
                    <a:pt x="1924615" y="0"/>
                  </a:lnTo>
                  <a:cubicBezTo>
                    <a:pt x="1934471" y="0"/>
                    <a:pt x="1942460" y="7990"/>
                    <a:pt x="1942460" y="17845"/>
                  </a:cubicBezTo>
                  <a:lnTo>
                    <a:pt x="1942460" y="579805"/>
                  </a:lnTo>
                  <a:cubicBezTo>
                    <a:pt x="1942460" y="589660"/>
                    <a:pt x="1934471" y="597650"/>
                    <a:pt x="1924615" y="597650"/>
                  </a:cubicBezTo>
                  <a:lnTo>
                    <a:pt x="17845" y="597650"/>
                  </a:lnTo>
                  <a:cubicBezTo>
                    <a:pt x="7990" y="597650"/>
                    <a:pt x="0" y="589660"/>
                    <a:pt x="0" y="579805"/>
                  </a:cubicBezTo>
                  <a:lnTo>
                    <a:pt x="0" y="17845"/>
                  </a:lnTo>
                  <a:cubicBezTo>
                    <a:pt x="0" y="7990"/>
                    <a:pt x="7990" y="0"/>
                    <a:pt x="178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dash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104775"/>
              <a:ext cx="1942460" cy="702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0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9954748" y="7283091"/>
            <a:ext cx="1177080" cy="1270802"/>
          </a:xfrm>
          <a:custGeom>
            <a:avLst/>
            <a:gdLst/>
            <a:ahLst/>
            <a:cxnLst/>
            <a:rect l="l" t="t" r="r" b="b"/>
            <a:pathLst>
              <a:path w="1177080" h="1270802">
                <a:moveTo>
                  <a:pt x="0" y="0"/>
                </a:moveTo>
                <a:lnTo>
                  <a:pt x="1177080" y="0"/>
                </a:lnTo>
                <a:lnTo>
                  <a:pt x="1177080" y="1270802"/>
                </a:lnTo>
                <a:lnTo>
                  <a:pt x="0" y="12708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1649162" y="7149093"/>
            <a:ext cx="4840140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spc="129">
                <a:solidFill>
                  <a:srgbClr val="FFFFFF"/>
                </a:solidFill>
                <a:latin typeface="思源黑体-粗体 Bold" panose="020B0800000000000000" charset="-122"/>
                <a:ea typeface="思源黑体-粗体 Bold" panose="020B0800000000000000" charset="-122"/>
              </a:rPr>
              <a:t>02.添加小标题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649162" y="7824927"/>
            <a:ext cx="4840140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1800">
                <a:solidFill>
                  <a:srgbClr val="FFFFFF"/>
                </a:solidFill>
                <a:ea typeface="思源黑体 2" panose="020B0500000000000000" charset="-122"/>
              </a:rPr>
              <a:t>请输入您的文本，文字是您思想的提炼</a:t>
            </a:r>
          </a:p>
        </p:txBody>
      </p:sp>
      <p:sp>
        <p:nvSpPr>
          <p:cNvPr id="26" name="TextBox 11"/>
          <p:cNvSpPr txBox="1"/>
          <p:nvPr>
            <p:custDataLst>
              <p:tags r:id="rId1"/>
            </p:custDataLst>
          </p:nvPr>
        </p:nvSpPr>
        <p:spPr>
          <a:xfrm>
            <a:off x="1838960" y="313055"/>
            <a:ext cx="5650230" cy="1172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50"/>
              </a:lnSpc>
            </a:pPr>
            <a:r>
              <a:rPr lang="en-US" sz="6535" spc="235">
                <a:solidFill>
                  <a:srgbClr val="FFFFFF"/>
                </a:solidFill>
                <a:ea typeface="庞门正道标题体" panose="02010600030101010101" charset="-122"/>
              </a:rPr>
              <a:t>请输入标题</a:t>
            </a:r>
          </a:p>
        </p:txBody>
      </p:sp>
      <p:sp>
        <p:nvSpPr>
          <p:cNvPr id="27" name="Freeform 21"/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15163492" y="494984"/>
            <a:ext cx="2642215" cy="793112"/>
          </a:xfrm>
          <a:custGeom>
            <a:avLst/>
            <a:gdLst/>
            <a:ahLst/>
            <a:cxnLst/>
            <a:rect l="l" t="t" r="r" b="b"/>
            <a:pathLst>
              <a:path w="2642215" h="793112">
                <a:moveTo>
                  <a:pt x="0" y="0"/>
                </a:moveTo>
                <a:lnTo>
                  <a:pt x="2642216" y="0"/>
                </a:lnTo>
                <a:lnTo>
                  <a:pt x="2642216" y="793112"/>
                </a:lnTo>
                <a:lnTo>
                  <a:pt x="0" y="7931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TNiMmJjMGUyMDNhMGI0MjllZTc4OTE3ODRjOTBjMW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3.8450393700788,&quot;left&quot;:129.3753543307086,&quot;top&quot;:223.50031496062994,&quot;width&quot;:829.0947244094489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3.8450393700788,&quot;left&quot;:129.3753543307086,&quot;top&quot;:223.50031496062994,&quot;width&quot;:829.0947244094489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3.8450393700788,&quot;left&quot;:129.3753543307086,&quot;top&quot;:223.50031496062994,&quot;width&quot;:829.0947244094489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3.8450393700788,&quot;left&quot;:129.3753543307086,&quot;top&quot;:223.50031496062994,&quot;width&quot;:829.0947244094489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4.4287401574803,&quot;left&quot;:103.14165354330707,&quot;top&quot;:229.47834645669292,&quot;width&quot;:1233.7193700787402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4.4287401574803,&quot;left&quot;:103.14165354330707,&quot;top&quot;:229.47834645669292,&quot;width&quot;:1233.7193700787402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4.4287401574803,&quot;left&quot;:103.14165354330707,&quot;top&quot;:229.47834645669292,&quot;width&quot;:1233.7193700787402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4.4287401574803,&quot;left&quot;:103.14165354330707,&quot;top&quot;:229.47834645669292,&quot;width&quot;:1233.7193700787402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4.4287401574803,&quot;left&quot;:103.14165354330707,&quot;top&quot;:229.47834645669292,&quot;width&quot;:1233.7193700787402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4.4287401574803,&quot;left&quot;:103.14165354330707,&quot;top&quot;:229.47834645669292,&quot;width&quot;:1233.7193700787402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4.4287401574803,&quot;left&quot;:103.14165354330707,&quot;top&quot;:229.47834645669292,&quot;width&quot;:1233.7193700787402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4.4287401574803,&quot;left&quot;:103.14165354330707,&quot;top&quot;:229.47834645669292,&quot;width&quot;:1233.7193700787402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4.4287401574803,&quot;left&quot;:103.14165354330707,&quot;top&quot;:229.47834645669292,&quot;width&quot;:1233.7193700787402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9.7046456692914,&quot;left&quot;:97.97708661417323,&quot;top&quot;:223.1555905511811,&quot;width&quot;:1244.0458267716535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9.7046456692914,&quot;left&quot;:97.97708661417323,&quot;top&quot;:223.1555905511811,&quot;width&quot;:1244.045826771653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3.8450393700788,&quot;left&quot;:129.3753543307086,&quot;top&quot;:223.50031496062994,&quot;width&quot;:829.0947244094489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9.7046456692914,&quot;left&quot;:97.97708661417323,&quot;top&quot;:223.1555905511811,&quot;width&quot;:1244.0458267716535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9.7046456692914,&quot;left&quot;:97.97708661417323,&quot;top&quot;:223.1555905511811,&quot;width&quot;:1244.0458267716535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9.7046456692914,&quot;left&quot;:97.97708661417323,&quot;top&quot;:223.1555905511811,&quot;width&quot;:1244.0458267716535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9.7046456692914,&quot;left&quot;:97.97708661417323,&quot;top&quot;:223.1555905511811,&quot;width&quot;:1244.0458267716535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9.7046456692914,&quot;left&quot;:97.97708661417323,&quot;top&quot;:223.1555905511811,&quot;width&quot;:1244.0458267716535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9.7046456692914,&quot;left&quot;:97.97708661417323,&quot;top&quot;:223.1555905511811,&quot;width&quot;:1244.0458267716535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9.7046456692914,&quot;left&quot;:97.97708661417323,&quot;top&quot;:223.1555905511811,&quot;width&quot;:1244.0458267716535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9.7046456692914,&quot;left&quot;:97.97708661417323,&quot;top&quot;:223.1555905511811,&quot;width&quot;:1244.0458267716535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3.8450393700788,&quot;left&quot;:129.3753543307086,&quot;top&quot;:223.50031496062994,&quot;width&quot;:829.0947244094489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9.7046456692914,&quot;left&quot;:97.97708661417323,&quot;top&quot;:223.1555905511811,&quot;width&quot;:1244.0458267716535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9.7046456692914,&quot;left&quot;:97.97708661417323,&quot;top&quot;:223.1555905511811,&quot;width&quot;:1244.0458267716535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9.7046456692914,&quot;left&quot;:97.97708661417323,&quot;top&quot;:223.1555905511811,&quot;width&quot;:1244.0458267716535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9.7046456692914,&quot;left&quot;:97.97708661417323,&quot;top&quot;:223.1555905511811,&quot;width&quot;:1244.0458267716535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9.7046456692914,&quot;left&quot;:97.97708661417323,&quot;top&quot;:223.1555905511811,&quot;width&quot;:1244.0458267716535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9.7046456692914,&quot;left&quot;:97.97708661417323,&quot;top&quot;:223.1555905511811,&quot;width&quot;:1244.0458267716535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9.7046456692914,&quot;left&quot;:97.97708661417323,&quot;top&quot;:223.1555905511811,&quot;width&quot;:1244.0458267716535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9.7046456692914,&quot;left&quot;:97.97708661417323,&quot;top&quot;:223.1555905511811,&quot;width&quot;:1244.0458267716535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89.7046456692914,&quot;left&quot;:97.97708661417323,&quot;top&quot;:223.1555905511811,&quot;width&quot;:1244.0458267716535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3.8450393700788,&quot;left&quot;:129.3753543307086,&quot;top&quot;:223.50031496062994,&quot;width&quot;:829.0947244094489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3.8450393700788,&quot;left&quot;:129.3753543307086,&quot;top&quot;:223.50031496062994,&quot;width&quot;:829.0947244094489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3.8450393700788,&quot;left&quot;:129.3753543307086,&quot;top&quot;:223.50031496062994,&quot;width&quot;:829.0947244094489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3.8450393700788,&quot;left&quot;:129.3753543307086,&quot;top&quot;:223.50031496062994,&quot;width&quot;:829.0947244094489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3.8450393700788,&quot;left&quot;:129.3753543307086,&quot;top&quot;:223.50031496062994,&quot;width&quot;:829.0947244094489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233</Words>
  <Application>Microsoft Office PowerPoint</Application>
  <PresentationFormat>自定义</PresentationFormat>
  <Paragraphs>74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庞门正道标题体</vt:lpstr>
      <vt:lpstr>思源黑体 1 Bold</vt:lpstr>
      <vt:lpstr>Calibri</vt:lpstr>
      <vt:lpstr>思源黑体-粗体 Bold</vt:lpstr>
      <vt:lpstr>Arial</vt:lpstr>
      <vt:lpstr>29LT Bukra Semi Wide Semi-Bold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蓝紫色现代互联网行业分析介绍演示文稿</dc:title>
  <dc:creator>唐玉婵</dc:creator>
  <cp:lastModifiedBy>tangyuchan21121998@163.com</cp:lastModifiedBy>
  <cp:revision>10</cp:revision>
  <dcterms:created xsi:type="dcterms:W3CDTF">2006-08-16T00:00:00Z</dcterms:created>
  <dcterms:modified xsi:type="dcterms:W3CDTF">2024-03-19T02:53:29Z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BE831390A1BA48BAAB479456359A9C52_12</vt:lpwstr>
  </property>
  <property fmtid="{D5CDD505-2E9C-101B-9397-08002B2CF9AE}" pid="3" name="KSOProductBuildVer">
    <vt:lpwstr>2052-12.1.0.16250</vt:lpwstr>
  </property>
</Properties>
</file>